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0"/>
  </p:notesMasterIdLst>
  <p:handoutMasterIdLst>
    <p:handoutMasterId r:id="rId11"/>
  </p:handoutMasterIdLst>
  <p:sldIdLst>
    <p:sldId id="256" r:id="rId2"/>
    <p:sldId id="264" r:id="rId3"/>
    <p:sldId id="257" r:id="rId4"/>
    <p:sldId id="263" r:id="rId5"/>
    <p:sldId id="262" r:id="rId6"/>
    <p:sldId id="261" r:id="rId7"/>
    <p:sldId id="258"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C55"/>
    <a:srgbClr val="B2B5B6"/>
    <a:srgbClr val="878A8F"/>
    <a:srgbClr val="00B3EF"/>
    <a:srgbClr val="FCB31C"/>
    <a:srgbClr val="DFE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23" autoAdjust="0"/>
  </p:normalViewPr>
  <p:slideViewPr>
    <p:cSldViewPr snapToGrid="0" showGuides="1">
      <p:cViewPr>
        <p:scale>
          <a:sx n="71" d="100"/>
          <a:sy n="71" d="100"/>
        </p:scale>
        <p:origin x="714" y="678"/>
      </p:cViewPr>
      <p:guideLst>
        <p:guide orient="horz" pos="2160"/>
        <p:guide pos="192"/>
      </p:guideLst>
    </p:cSldViewPr>
  </p:slideViewPr>
  <p:notesTextViewPr>
    <p:cViewPr>
      <p:scale>
        <a:sx n="3" d="2"/>
        <a:sy n="3" d="2"/>
      </p:scale>
      <p:origin x="0" y="0"/>
    </p:cViewPr>
  </p:notesTextViewPr>
  <p:notesViewPr>
    <p:cSldViewPr snapToGrid="0">
      <p:cViewPr varScale="1">
        <p:scale>
          <a:sx n="74" d="100"/>
          <a:sy n="74" d="100"/>
        </p:scale>
        <p:origin x="19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Chart Title</a:t>
            </a:r>
          </a:p>
        </c:rich>
      </c:tx>
      <c:layout>
        <c:manualLayout>
          <c:xMode val="edge"/>
          <c:yMode val="edge"/>
          <c:x val="2.214378001511421E-2"/>
          <c:y val="1.4714898835070508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9C48-4034-A133-127DD398989B}"/>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9C48-4034-A133-127DD398989B}"/>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1</c:v>
                </c:pt>
                <c:pt idx="1">
                  <c:v>3</c:v>
                </c:pt>
                <c:pt idx="2">
                  <c:v>5</c:v>
                </c:pt>
                <c:pt idx="3">
                  <c:v>6</c:v>
                </c:pt>
              </c:numCache>
            </c:numRef>
          </c:val>
          <c:smooth val="0"/>
          <c:extLst>
            <c:ext xmlns:c16="http://schemas.microsoft.com/office/drawing/2014/chart" uri="{C3380CC4-5D6E-409C-BE32-E72D297353CC}">
              <c16:uniqueId val="{00000002-9C48-4034-A133-127DD398989B}"/>
            </c:ext>
          </c:extLst>
        </c:ser>
        <c:ser>
          <c:idx val="3"/>
          <c:order val="3"/>
          <c:tx>
            <c:strRef>
              <c:f>Sheet1!$E$1</c:f>
              <c:strCache>
                <c:ptCount val="1"/>
                <c:pt idx="0">
                  <c:v>Series 4</c:v>
                </c:pt>
              </c:strCache>
            </c:strRef>
          </c:tx>
          <c:spPr>
            <a:ln w="28575" cap="rnd">
              <a:solidFill>
                <a:schemeClr val="accent4"/>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6</c:v>
                </c:pt>
                <c:pt idx="1">
                  <c:v>4</c:v>
                </c:pt>
                <c:pt idx="2">
                  <c:v>2</c:v>
                </c:pt>
                <c:pt idx="3">
                  <c:v>3</c:v>
                </c:pt>
              </c:numCache>
            </c:numRef>
          </c:val>
          <c:smooth val="0"/>
          <c:extLst>
            <c:ext xmlns:c16="http://schemas.microsoft.com/office/drawing/2014/chart" uri="{C3380CC4-5D6E-409C-BE32-E72D297353CC}">
              <c16:uniqueId val="{00000003-9C48-4034-A133-127DD398989B}"/>
            </c:ext>
          </c:extLst>
        </c:ser>
        <c:ser>
          <c:idx val="4"/>
          <c:order val="4"/>
          <c:tx>
            <c:strRef>
              <c:f>Sheet1!$F$1</c:f>
              <c:strCache>
                <c:ptCount val="1"/>
                <c:pt idx="0">
                  <c:v>Series 5</c:v>
                </c:pt>
              </c:strCache>
            </c:strRef>
          </c:tx>
          <c:spPr>
            <a:ln w="28575" cap="rnd">
              <a:solidFill>
                <a:schemeClr val="accent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0.5</c:v>
                </c:pt>
                <c:pt idx="1">
                  <c:v>2</c:v>
                </c:pt>
                <c:pt idx="2">
                  <c:v>3</c:v>
                </c:pt>
                <c:pt idx="3">
                  <c:v>5</c:v>
                </c:pt>
              </c:numCache>
            </c:numRef>
          </c:val>
          <c:smooth val="0"/>
          <c:extLst>
            <c:ext xmlns:c16="http://schemas.microsoft.com/office/drawing/2014/chart" uri="{C3380CC4-5D6E-409C-BE32-E72D297353CC}">
              <c16:uniqueId val="{00000004-9C48-4034-A133-127DD398989B}"/>
            </c:ext>
          </c:extLst>
        </c:ser>
        <c:ser>
          <c:idx val="5"/>
          <c:order val="5"/>
          <c:tx>
            <c:strRef>
              <c:f>Sheet1!$G$1</c:f>
              <c:strCache>
                <c:ptCount val="1"/>
                <c:pt idx="0">
                  <c:v>Series 6</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c:v>
                </c:pt>
                <c:pt idx="1">
                  <c:v>2.5</c:v>
                </c:pt>
                <c:pt idx="2">
                  <c:v>2.75</c:v>
                </c:pt>
                <c:pt idx="3">
                  <c:v>4</c:v>
                </c:pt>
              </c:numCache>
            </c:numRef>
          </c:val>
          <c:smooth val="0"/>
          <c:extLst>
            <c:ext xmlns:c16="http://schemas.microsoft.com/office/drawing/2014/chart" uri="{C3380CC4-5D6E-409C-BE32-E72D297353CC}">
              <c16:uniqueId val="{00000005-9C48-4034-A133-127DD398989B}"/>
            </c:ext>
          </c:extLst>
        </c:ser>
        <c:dLbls>
          <c:showLegendKey val="0"/>
          <c:showVal val="0"/>
          <c:showCatName val="0"/>
          <c:showSerName val="0"/>
          <c:showPercent val="0"/>
          <c:showBubbleSize val="0"/>
        </c:dLbls>
        <c:smooth val="0"/>
        <c:axId val="202110176"/>
        <c:axId val="202110568"/>
      </c:lineChart>
      <c:catAx>
        <c:axId val="20211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110568"/>
        <c:crosses val="autoZero"/>
        <c:auto val="1"/>
        <c:lblAlgn val="ctr"/>
        <c:lblOffset val="100"/>
        <c:noMultiLvlLbl val="0"/>
      </c:catAx>
      <c:valAx>
        <c:axId val="202110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2110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a:outerShdw blurRad="38100" dist="12700" dir="2700000" algn="tl" rotWithShape="0">
        <a:prstClr val="black">
          <a:alpha val="40000"/>
        </a:prstClr>
      </a:outerShdw>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Chart Title</a:t>
            </a:r>
          </a:p>
        </c:rich>
      </c:tx>
      <c:layout>
        <c:manualLayout>
          <c:xMode val="edge"/>
          <c:yMode val="edge"/>
          <c:x val="2.214378001511421E-2"/>
          <c:y val="1.4714898835070508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B49-4B9B-B5B5-0AEE9BEE475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B49-4B9B-B5B5-0AEE9BEE475A}"/>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B49-4B9B-B5B5-0AEE9BEE475A}"/>
            </c:ext>
          </c:extLst>
        </c:ser>
        <c:dLbls>
          <c:showLegendKey val="0"/>
          <c:showVal val="0"/>
          <c:showCatName val="0"/>
          <c:showSerName val="0"/>
          <c:showPercent val="0"/>
          <c:showBubbleSize val="0"/>
        </c:dLbls>
        <c:gapWidth val="219"/>
        <c:overlap val="-27"/>
        <c:axId val="282315936"/>
        <c:axId val="282316328"/>
      </c:barChart>
      <c:catAx>
        <c:axId val="28231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2316328"/>
        <c:crosses val="autoZero"/>
        <c:auto val="1"/>
        <c:lblAlgn val="ctr"/>
        <c:lblOffset val="100"/>
        <c:noMultiLvlLbl val="0"/>
      </c:catAx>
      <c:valAx>
        <c:axId val="282316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2315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a:outerShdw blurRad="38100" dist="12700" dir="2700000" algn="tl" rotWithShape="0">
        <a:prstClr val="black">
          <a:alpha val="40000"/>
        </a:prstClr>
      </a:outerShdw>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CCBF1D-6145-4364-A7EF-1ECC20095DD4}" type="datetimeFigureOut">
              <a:rPr lang="en-US" smtClean="0"/>
              <a:t>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82392C-4FCB-4F0E-A1ED-52316556838B}" type="slidenum">
              <a:rPr lang="en-US" smtClean="0"/>
              <a:t>‹#›</a:t>
            </a:fld>
            <a:endParaRPr lang="en-US"/>
          </a:p>
        </p:txBody>
      </p:sp>
    </p:spTree>
    <p:extLst>
      <p:ext uri="{BB962C8B-B14F-4D97-AF65-F5344CB8AC3E}">
        <p14:creationId xmlns:p14="http://schemas.microsoft.com/office/powerpoint/2010/main" val="3573524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9A860-4083-4C32-9046-2106DE3AA066}" type="datetimeFigureOut">
              <a:rPr lang="en-US" smtClean="0"/>
              <a:t>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7A742-9891-4FEC-A1A4-6014E3C407F9}" type="slidenum">
              <a:rPr lang="en-US" smtClean="0"/>
              <a:t>‹#›</a:t>
            </a:fld>
            <a:endParaRPr lang="en-US"/>
          </a:p>
        </p:txBody>
      </p:sp>
    </p:spTree>
    <p:extLst>
      <p:ext uri="{BB962C8B-B14F-4D97-AF65-F5344CB8AC3E}">
        <p14:creationId xmlns:p14="http://schemas.microsoft.com/office/powerpoint/2010/main" val="222682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7A742-9891-4FEC-A1A4-6014E3C407F9}" type="slidenum">
              <a:rPr lang="en-US" smtClean="0"/>
              <a:t>2</a:t>
            </a:fld>
            <a:endParaRPr lang="en-US"/>
          </a:p>
        </p:txBody>
      </p:sp>
    </p:spTree>
    <p:extLst>
      <p:ext uri="{BB962C8B-B14F-4D97-AF65-F5344CB8AC3E}">
        <p14:creationId xmlns:p14="http://schemas.microsoft.com/office/powerpoint/2010/main" val="393149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7A742-9891-4FEC-A1A4-6014E3C407F9}" type="slidenum">
              <a:rPr lang="en-US" smtClean="0"/>
              <a:t>3</a:t>
            </a:fld>
            <a:endParaRPr lang="en-US"/>
          </a:p>
        </p:txBody>
      </p:sp>
    </p:spTree>
    <p:extLst>
      <p:ext uri="{BB962C8B-B14F-4D97-AF65-F5344CB8AC3E}">
        <p14:creationId xmlns:p14="http://schemas.microsoft.com/office/powerpoint/2010/main" val="411293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27A742-9891-4FEC-A1A4-6014E3C407F9}" type="slidenum">
              <a:rPr lang="en-US" smtClean="0"/>
              <a:t>4</a:t>
            </a:fld>
            <a:endParaRPr lang="en-US"/>
          </a:p>
        </p:txBody>
      </p:sp>
    </p:spTree>
    <p:extLst>
      <p:ext uri="{BB962C8B-B14F-4D97-AF65-F5344CB8AC3E}">
        <p14:creationId xmlns:p14="http://schemas.microsoft.com/office/powerpoint/2010/main" val="1905157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88891" cy="6858000"/>
          </a:xfrm>
          <a:prstGeom prst="rect">
            <a:avLst/>
          </a:prstGeom>
          <a:solidFill>
            <a:srgbClr val="FCB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4"/>
          <p:cNvSpPr>
            <a:spLocks noGrp="1"/>
          </p:cNvSpPr>
          <p:nvPr>
            <p:ph type="ftr" sz="quarter" idx="11"/>
          </p:nvPr>
        </p:nvSpPr>
        <p:spPr>
          <a:xfrm>
            <a:off x="7695411" y="6235416"/>
            <a:ext cx="4114800" cy="365125"/>
          </a:xfrm>
          <a:prstGeom prst="rect">
            <a:avLst/>
          </a:prstGeom>
        </p:spPr>
        <p:txBody>
          <a:bodyPr/>
          <a:lstStyle>
            <a:lvl1pPr>
              <a:defRPr>
                <a:solidFill>
                  <a:srgbClr val="B2B5B6"/>
                </a:solidFill>
              </a:defRPr>
            </a:lvl1pPr>
          </a:lstStyle>
          <a:p>
            <a:pPr algn="r"/>
            <a:r>
              <a:rPr lang="en-US" sz="1200" dirty="0" err="1" smtClean="0"/>
              <a:t>GENxx</a:t>
            </a:r>
            <a:r>
              <a:rPr lang="en-US" sz="1200" dirty="0" smtClean="0"/>
              <a:t>-xx-A</a:t>
            </a:r>
            <a:r>
              <a:rPr lang="en-US" dirty="0" smtClean="0"/>
              <a:t>  </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4304" r="28486"/>
          <a:stretch/>
        </p:blipFill>
        <p:spPr>
          <a:xfrm>
            <a:off x="190389" y="0"/>
            <a:ext cx="1828168" cy="6873799"/>
          </a:xfrm>
          <a:prstGeom prst="rect">
            <a:avLst/>
          </a:prstGeom>
        </p:spPr>
      </p:pic>
      <p:sp>
        <p:nvSpPr>
          <p:cNvPr id="10" name="Content Placeholder 2"/>
          <p:cNvSpPr>
            <a:spLocks noGrp="1"/>
          </p:cNvSpPr>
          <p:nvPr>
            <p:ph idx="1" hasCustomPrompt="1"/>
          </p:nvPr>
        </p:nvSpPr>
        <p:spPr>
          <a:xfrm>
            <a:off x="2390739" y="830108"/>
            <a:ext cx="9419471" cy="5120865"/>
          </a:xfrm>
          <a:prstGeom prst="rect">
            <a:avLst/>
          </a:prstGeom>
          <a:noFill/>
        </p:spPr>
        <p:txBody>
          <a:bodyPr/>
          <a:lstStyle>
            <a:lvl1pPr>
              <a:defRPr/>
            </a:lvl1pPr>
            <a:lvl2pPr>
              <a:defRPr baseline="0"/>
            </a:lvl2pPr>
            <a:lvl3pPr marL="342900" indent="-342900">
              <a:buFont typeface="Arial" panose="020B0604020202020204" pitchFamily="34" charset="0"/>
              <a:buChar char="•"/>
              <a:defRPr baseline="0"/>
            </a:lvl3pPr>
            <a:lvl4pPr>
              <a:defRPr/>
            </a:lvl4pPr>
          </a:lstStyle>
          <a:p>
            <a:pPr lvl="0"/>
            <a:r>
              <a:rPr lang="en-US" dirty="0" smtClean="0"/>
              <a:t>Subhead</a:t>
            </a:r>
          </a:p>
          <a:p>
            <a:pPr lvl="1"/>
            <a:r>
              <a:rPr lang="en-US" dirty="0" smtClean="0"/>
              <a:t>1st Level Text</a:t>
            </a:r>
          </a:p>
          <a:p>
            <a:pPr lvl="2"/>
            <a:r>
              <a:rPr lang="en-US" dirty="0" smtClean="0"/>
              <a:t>2nd Level Bullets</a:t>
            </a:r>
          </a:p>
          <a:p>
            <a:pPr lvl="3"/>
            <a:r>
              <a:rPr lang="en-US" dirty="0" smtClean="0"/>
              <a:t>3rd Level Bullets</a:t>
            </a:r>
          </a:p>
          <a:p>
            <a:pPr lvl="3"/>
            <a:endParaRPr lang="en-US" dirty="0" smtClean="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0398" y="6054490"/>
            <a:ext cx="2544417" cy="726977"/>
          </a:xfrm>
          <a:prstGeom prst="rect">
            <a:avLst/>
          </a:prstGeom>
        </p:spPr>
      </p:pic>
    </p:spTree>
    <p:extLst>
      <p:ext uri="{BB962C8B-B14F-4D97-AF65-F5344CB8AC3E}">
        <p14:creationId xmlns:p14="http://schemas.microsoft.com/office/powerpoint/2010/main" val="3493701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ooter Placeholder 3"/>
          <p:cNvSpPr txBox="1">
            <a:spLocks/>
          </p:cNvSpPr>
          <p:nvPr/>
        </p:nvSpPr>
        <p:spPr>
          <a:xfrm>
            <a:off x="7902675" y="6326856"/>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t>GENxx-xx-A  </a:t>
            </a:r>
            <a:endParaRPr lang="en-US" sz="1000" dirty="0" smtClean="0"/>
          </a:p>
        </p:txBody>
      </p:sp>
      <p:sp>
        <p:nvSpPr>
          <p:cNvPr id="10" name="Rectangle 9"/>
          <p:cNvSpPr/>
          <p:nvPr/>
        </p:nvSpPr>
        <p:spPr>
          <a:xfrm>
            <a:off x="1" y="0"/>
            <a:ext cx="188891" cy="6858000"/>
          </a:xfrm>
          <a:prstGeom prst="rect">
            <a:avLst/>
          </a:prstGeom>
          <a:solidFill>
            <a:srgbClr val="FCB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Content Placeholder 3"/>
          <p:cNvSpPr>
            <a:spLocks noGrp="1"/>
          </p:cNvSpPr>
          <p:nvPr>
            <p:ph sz="half" idx="2"/>
          </p:nvPr>
        </p:nvSpPr>
        <p:spPr>
          <a:xfrm>
            <a:off x="7339585" y="837485"/>
            <a:ext cx="4470627" cy="5179859"/>
          </a:xfrm>
        </p:spPr>
        <p:txBody>
          <a:bodyPr/>
          <a:lstStyle>
            <a:lvl1pPr>
              <a:defRPr/>
            </a:lvl1pPr>
            <a:lvl2pPr>
              <a:defRPr/>
            </a:lvl2pPr>
            <a:lvl3pPr>
              <a:defRPr/>
            </a:lvl3pPr>
            <a:lvl4pPr>
              <a:defRPr baseline="0"/>
            </a:lvl4pPr>
          </a:lstStyle>
          <a:p>
            <a:pPr lvl="0"/>
            <a:r>
              <a:rPr lang="en-US" smtClean="0"/>
              <a:t>Edit Master text styles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398" y="6054490"/>
            <a:ext cx="2544417" cy="726977"/>
          </a:xfrm>
          <a:prstGeom prst="rect">
            <a:avLst/>
          </a:prstGeom>
        </p:spPr>
      </p:pic>
      <p:sp>
        <p:nvSpPr>
          <p:cNvPr id="9" name="Footer Placeholder 4"/>
          <p:cNvSpPr>
            <a:spLocks noGrp="1"/>
          </p:cNvSpPr>
          <p:nvPr>
            <p:ph type="ftr" sz="quarter" idx="11"/>
          </p:nvPr>
        </p:nvSpPr>
        <p:spPr>
          <a:xfrm>
            <a:off x="7695411" y="6235416"/>
            <a:ext cx="4114800" cy="365125"/>
          </a:xfrm>
          <a:prstGeom prst="rect">
            <a:avLst/>
          </a:prstGeom>
        </p:spPr>
        <p:txBody>
          <a:bodyPr/>
          <a:lstStyle>
            <a:lvl1pPr>
              <a:defRPr>
                <a:solidFill>
                  <a:srgbClr val="B2B5B6"/>
                </a:solidFill>
              </a:defRPr>
            </a:lvl1pPr>
          </a:lstStyle>
          <a:p>
            <a:pPr algn="r"/>
            <a:r>
              <a:rPr lang="en-US" sz="1200" dirty="0" err="1" smtClean="0"/>
              <a:t>GENxx</a:t>
            </a:r>
            <a:r>
              <a:rPr lang="en-US" sz="1200" dirty="0" smtClean="0"/>
              <a:t>-xx-A</a:t>
            </a:r>
            <a:r>
              <a:rPr lang="en-US" dirty="0" smtClean="0"/>
              <a:t>  </a:t>
            </a:r>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54304" r="28486"/>
          <a:stretch/>
        </p:blipFill>
        <p:spPr>
          <a:xfrm>
            <a:off x="190389" y="0"/>
            <a:ext cx="1828168" cy="6873799"/>
          </a:xfrm>
          <a:prstGeom prst="rect">
            <a:avLst/>
          </a:prstGeom>
        </p:spPr>
      </p:pic>
      <p:sp>
        <p:nvSpPr>
          <p:cNvPr id="15" name="Content Placeholder 2"/>
          <p:cNvSpPr>
            <a:spLocks noGrp="1"/>
          </p:cNvSpPr>
          <p:nvPr>
            <p:ph idx="1" hasCustomPrompt="1"/>
          </p:nvPr>
        </p:nvSpPr>
        <p:spPr>
          <a:xfrm>
            <a:off x="2390740" y="830108"/>
            <a:ext cx="4561390" cy="5187236"/>
          </a:xfrm>
          <a:prstGeom prst="rect">
            <a:avLst/>
          </a:prstGeom>
          <a:noFill/>
        </p:spPr>
        <p:txBody>
          <a:bodyPr/>
          <a:lstStyle>
            <a:lvl1pPr>
              <a:defRPr/>
            </a:lvl1pPr>
            <a:lvl2pPr>
              <a:defRPr baseline="0"/>
            </a:lvl2pPr>
            <a:lvl3pPr marL="342900" indent="-342900">
              <a:buFont typeface="Arial" panose="020B0604020202020204" pitchFamily="34" charset="0"/>
              <a:buChar char="•"/>
              <a:defRPr baseline="0"/>
            </a:lvl3pPr>
            <a:lvl4pPr>
              <a:defRPr/>
            </a:lvl4pPr>
          </a:lstStyle>
          <a:p>
            <a:pPr lvl="0"/>
            <a:r>
              <a:rPr lang="en-US" dirty="0" smtClean="0"/>
              <a:t>Subhead</a:t>
            </a:r>
          </a:p>
          <a:p>
            <a:pPr lvl="1"/>
            <a:r>
              <a:rPr lang="en-US" dirty="0" smtClean="0"/>
              <a:t>1st Level Text</a:t>
            </a:r>
          </a:p>
          <a:p>
            <a:pPr lvl="2"/>
            <a:r>
              <a:rPr lang="en-US" dirty="0" smtClean="0"/>
              <a:t>2nd Level Bullets</a:t>
            </a:r>
          </a:p>
          <a:p>
            <a:pPr lvl="3"/>
            <a:r>
              <a:rPr lang="en-US" dirty="0" smtClean="0"/>
              <a:t>3rd Level Bullets</a:t>
            </a:r>
          </a:p>
          <a:p>
            <a:pPr lvl="3"/>
            <a:endParaRPr lang="en-US" dirty="0" smtClean="0"/>
          </a:p>
        </p:txBody>
      </p:sp>
    </p:spTree>
    <p:extLst>
      <p:ext uri="{BB962C8B-B14F-4D97-AF65-F5344CB8AC3E}">
        <p14:creationId xmlns:p14="http://schemas.microsoft.com/office/powerpoint/2010/main" val="3855928649"/>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88891" cy="6858000"/>
          </a:xfrm>
          <a:prstGeom prst="rect">
            <a:avLst/>
          </a:prstGeom>
          <a:solidFill>
            <a:srgbClr val="FCB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4"/>
          <p:cNvSpPr>
            <a:spLocks noGrp="1"/>
          </p:cNvSpPr>
          <p:nvPr>
            <p:ph type="ftr" sz="quarter" idx="11"/>
          </p:nvPr>
        </p:nvSpPr>
        <p:spPr>
          <a:xfrm>
            <a:off x="7695411" y="6235416"/>
            <a:ext cx="4114800" cy="365125"/>
          </a:xfrm>
          <a:prstGeom prst="rect">
            <a:avLst/>
          </a:prstGeom>
        </p:spPr>
        <p:txBody>
          <a:bodyPr/>
          <a:lstStyle>
            <a:lvl1pPr>
              <a:defRPr>
                <a:solidFill>
                  <a:srgbClr val="B2B5B6"/>
                </a:solidFill>
              </a:defRPr>
            </a:lvl1pPr>
          </a:lstStyle>
          <a:p>
            <a:pPr algn="r"/>
            <a:r>
              <a:rPr lang="en-US" sz="1200" dirty="0" err="1" smtClean="0"/>
              <a:t>GENxx</a:t>
            </a:r>
            <a:r>
              <a:rPr lang="en-US" sz="1200" dirty="0" smtClean="0"/>
              <a:t>-xx-A</a:t>
            </a:r>
            <a:r>
              <a:rPr lang="en-US" dirty="0" smtClean="0"/>
              <a:t>  </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4304" r="28486"/>
          <a:stretch/>
        </p:blipFill>
        <p:spPr>
          <a:xfrm>
            <a:off x="190389" y="0"/>
            <a:ext cx="1828168" cy="6873799"/>
          </a:xfrm>
          <a:prstGeom prst="rect">
            <a:avLst/>
          </a:prstGeom>
        </p:spPr>
      </p:pic>
      <p:sp>
        <p:nvSpPr>
          <p:cNvPr id="8" name="Content Placeholder 3"/>
          <p:cNvSpPr>
            <a:spLocks noGrp="1"/>
          </p:cNvSpPr>
          <p:nvPr>
            <p:ph sz="half" idx="2" hasCustomPrompt="1"/>
          </p:nvPr>
        </p:nvSpPr>
        <p:spPr>
          <a:xfrm>
            <a:off x="7339585" y="837485"/>
            <a:ext cx="4470627" cy="5179859"/>
          </a:xfrm>
        </p:spPr>
        <p:txBody>
          <a:bodyPr/>
          <a:lstStyle>
            <a:lvl1pPr>
              <a:defRPr/>
            </a:lvl1pPr>
            <a:lvl2pPr>
              <a:defRPr/>
            </a:lvl2pPr>
            <a:lvl3pPr>
              <a:defRPr/>
            </a:lvl3pPr>
            <a:lvl4pPr>
              <a:defRPr baseline="0"/>
            </a:lvl4pPr>
          </a:lstStyle>
          <a:p>
            <a:pPr lvl="0"/>
            <a:r>
              <a:rPr lang="en-US" dirty="0" smtClean="0"/>
              <a:t>Object</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0398" y="6054490"/>
            <a:ext cx="2544417" cy="726977"/>
          </a:xfrm>
          <a:prstGeom prst="rect">
            <a:avLst/>
          </a:prstGeom>
        </p:spPr>
      </p:pic>
      <p:sp>
        <p:nvSpPr>
          <p:cNvPr id="16" name="Content Placeholder 2"/>
          <p:cNvSpPr>
            <a:spLocks noGrp="1"/>
          </p:cNvSpPr>
          <p:nvPr>
            <p:ph idx="1" hasCustomPrompt="1"/>
          </p:nvPr>
        </p:nvSpPr>
        <p:spPr>
          <a:xfrm>
            <a:off x="2390740" y="830108"/>
            <a:ext cx="4561390" cy="5187236"/>
          </a:xfrm>
          <a:prstGeom prst="rect">
            <a:avLst/>
          </a:prstGeom>
          <a:noFill/>
        </p:spPr>
        <p:txBody>
          <a:bodyPr/>
          <a:lstStyle>
            <a:lvl1pPr>
              <a:defRPr/>
            </a:lvl1pPr>
            <a:lvl2pPr>
              <a:defRPr baseline="0"/>
            </a:lvl2pPr>
            <a:lvl3pPr marL="342900" indent="-342900">
              <a:buFont typeface="Arial" panose="020B0604020202020204" pitchFamily="34" charset="0"/>
              <a:buChar char="•"/>
              <a:defRPr baseline="0"/>
            </a:lvl3pPr>
            <a:lvl4pPr>
              <a:defRPr/>
            </a:lvl4pPr>
          </a:lstStyle>
          <a:p>
            <a:pPr lvl="0"/>
            <a:r>
              <a:rPr lang="en-US" dirty="0" smtClean="0"/>
              <a:t>Subhead</a:t>
            </a:r>
          </a:p>
          <a:p>
            <a:pPr lvl="1"/>
            <a:r>
              <a:rPr lang="en-US" dirty="0" smtClean="0"/>
              <a:t>1st Level Text</a:t>
            </a:r>
          </a:p>
          <a:p>
            <a:pPr lvl="2"/>
            <a:r>
              <a:rPr lang="en-US" dirty="0" smtClean="0"/>
              <a:t>2nd Level Bullets</a:t>
            </a:r>
          </a:p>
          <a:p>
            <a:pPr lvl="3"/>
            <a:r>
              <a:rPr lang="en-US" dirty="0" smtClean="0"/>
              <a:t>3rd Level Bullets</a:t>
            </a:r>
          </a:p>
          <a:p>
            <a:pPr lvl="3"/>
            <a:endParaRPr lang="en-US" dirty="0" smtClean="0"/>
          </a:p>
        </p:txBody>
      </p:sp>
    </p:spTree>
    <p:extLst>
      <p:ext uri="{BB962C8B-B14F-4D97-AF65-F5344CB8AC3E}">
        <p14:creationId xmlns:p14="http://schemas.microsoft.com/office/powerpoint/2010/main" val="29360380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167157" y="2190138"/>
            <a:ext cx="11720052" cy="3827207"/>
          </a:xfrm>
        </p:spPr>
        <p:txBody>
          <a:bodyPr/>
          <a:lstStyle>
            <a:lvl1pPr>
              <a:defRPr/>
            </a:lvl1pPr>
            <a:lvl2pPr>
              <a:defRPr/>
            </a:lvl2pPr>
            <a:lvl3pPr>
              <a:defRPr/>
            </a:lvl3pPr>
            <a:lvl4pPr>
              <a:defRPr baseline="0"/>
            </a:lvl4pPr>
          </a:lstStyle>
          <a:p>
            <a:pPr lvl="0"/>
            <a:r>
              <a:rPr lang="en-US" smtClean="0"/>
              <a:t>Edit Master text styles</a:t>
            </a:r>
          </a:p>
        </p:txBody>
      </p:sp>
      <p:sp>
        <p:nvSpPr>
          <p:cNvPr id="9" name="Content Placeholder 3"/>
          <p:cNvSpPr>
            <a:spLocks noGrp="1"/>
          </p:cNvSpPr>
          <p:nvPr>
            <p:ph sz="half" idx="13" hasCustomPrompt="1"/>
          </p:nvPr>
        </p:nvSpPr>
        <p:spPr>
          <a:xfrm>
            <a:off x="167157" y="829501"/>
            <a:ext cx="11720049" cy="1242651"/>
          </a:xfrm>
        </p:spPr>
        <p:txBody>
          <a:bodyPr/>
          <a:lstStyle>
            <a:lvl1pPr>
              <a:defRPr/>
            </a:lvl1pPr>
            <a:lvl2pPr>
              <a:defRPr/>
            </a:lvl2pPr>
            <a:lvl3pPr>
              <a:defRPr/>
            </a:lvl3pPr>
            <a:lvl4pPr>
              <a:defRPr baseline="0"/>
            </a:lvl4pPr>
            <a:lvl5pPr marL="0">
              <a:defRPr baseline="0">
                <a:solidFill>
                  <a:srgbClr val="00B3EF"/>
                </a:solidFill>
              </a:defRPr>
            </a:lvl5pPr>
            <a:lvl6pPr marL="0" indent="0">
              <a:buNone/>
              <a:defRPr sz="1600" baseline="0">
                <a:solidFill>
                  <a:schemeClr val="tx1">
                    <a:lumMod val="75000"/>
                    <a:lumOff val="25000"/>
                  </a:schemeClr>
                </a:solidFill>
                <a:latin typeface="Arial" panose="020B0604020202020204" pitchFamily="34" charset="0"/>
                <a:cs typeface="Arial" panose="020B0604020202020204" pitchFamily="34" charset="0"/>
              </a:defRPr>
            </a:lvl6pPr>
          </a:lstStyle>
          <a:p>
            <a:pPr lvl="4"/>
            <a:r>
              <a:rPr lang="en-US" dirty="0" smtClean="0"/>
              <a:t>IMAGE CAPTION TITLE</a:t>
            </a:r>
          </a:p>
          <a:p>
            <a:pPr lvl="5"/>
            <a:r>
              <a:rPr lang="en-US" sz="1600" dirty="0" smtClean="0">
                <a:latin typeface="Arial" panose="020B0604020202020204" pitchFamily="34" charset="0"/>
                <a:cs typeface="Arial" panose="020B0604020202020204" pitchFamily="34" charset="0"/>
              </a:rPr>
              <a:t>Says something cool about the image below.</a:t>
            </a:r>
            <a:endParaRPr lang="en-US" dirty="0" smtClean="0"/>
          </a:p>
        </p:txBody>
      </p:sp>
      <p:sp>
        <p:nvSpPr>
          <p:cNvPr id="10" name="Title 1"/>
          <p:cNvSpPr>
            <a:spLocks noGrp="1"/>
          </p:cNvSpPr>
          <p:nvPr>
            <p:ph type="title" hasCustomPrompt="1"/>
          </p:nvPr>
        </p:nvSpPr>
        <p:spPr>
          <a:xfrm>
            <a:off x="179437" y="177191"/>
            <a:ext cx="11707763" cy="342796"/>
          </a:xfrm>
          <a:prstGeom prst="rect">
            <a:avLst/>
          </a:prstGeom>
        </p:spPr>
        <p:txBody>
          <a:bodyPr/>
          <a:lstStyle>
            <a:lvl1pPr>
              <a:defRPr>
                <a:latin typeface="Georgia" panose="02040502050405020303" pitchFamily="18" charset="0"/>
              </a:defRPr>
            </a:lvl1pPr>
          </a:lstStyle>
          <a:p>
            <a:r>
              <a:rPr lang="en-US" dirty="0" smtClean="0"/>
              <a:t>&lt;Insert Slide Title Here&gt;</a:t>
            </a:r>
            <a:endParaRPr lang="en-US" dirty="0"/>
          </a:p>
        </p:txBody>
      </p:sp>
      <p:sp>
        <p:nvSpPr>
          <p:cNvPr id="7" name="Title 1"/>
          <p:cNvSpPr txBox="1">
            <a:spLocks/>
          </p:cNvSpPr>
          <p:nvPr/>
        </p:nvSpPr>
        <p:spPr>
          <a:xfrm>
            <a:off x="0" y="838205"/>
            <a:ext cx="12192000" cy="5179143"/>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baseline="0">
                <a:solidFill>
                  <a:schemeClr val="bg1"/>
                </a:solidFill>
                <a:latin typeface="Arial" panose="020B0604020202020204" pitchFamily="34" charset="0"/>
                <a:ea typeface="+mj-ea"/>
                <a:cs typeface="Arial" panose="020B0604020202020204" pitchFamily="34" charset="0"/>
              </a:defRPr>
            </a:lvl1pPr>
          </a:lstStyle>
          <a:p>
            <a:pPr algn="l"/>
            <a:endParaRPr lang="en-US" sz="3600" dirty="0">
              <a:solidFill>
                <a:srgbClr val="474C55"/>
              </a:solidFill>
            </a:endParaRPr>
          </a:p>
        </p:txBody>
      </p:sp>
      <p:sp>
        <p:nvSpPr>
          <p:cNvPr id="11" name="Rectangle 10"/>
          <p:cNvSpPr/>
          <p:nvPr/>
        </p:nvSpPr>
        <p:spPr>
          <a:xfrm>
            <a:off x="1" y="0"/>
            <a:ext cx="188891" cy="6858000"/>
          </a:xfrm>
          <a:prstGeom prst="rect">
            <a:avLst/>
          </a:prstGeom>
          <a:solidFill>
            <a:srgbClr val="FCB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7695411" y="6235416"/>
            <a:ext cx="4114800" cy="365125"/>
          </a:xfrm>
          <a:prstGeom prst="rect">
            <a:avLst/>
          </a:prstGeom>
        </p:spPr>
        <p:txBody>
          <a:bodyPr/>
          <a:lstStyle>
            <a:lvl1pPr>
              <a:defRPr sz="1400">
                <a:solidFill>
                  <a:schemeClr val="bg1"/>
                </a:solidFill>
              </a:defRPr>
            </a:lvl1pPr>
          </a:lstStyle>
          <a:p>
            <a:pPr algn="r"/>
            <a:r>
              <a:rPr lang="en-US" dirty="0" err="1" smtClean="0"/>
              <a:t>GENxx</a:t>
            </a:r>
            <a:r>
              <a:rPr lang="en-US" dirty="0" smtClean="0"/>
              <a:t>-xx-A  </a:t>
            </a:r>
            <a:endParaRPr lang="en-US" dirty="0" smtClean="0"/>
          </a:p>
        </p:txBody>
      </p:sp>
    </p:spTree>
    <p:extLst>
      <p:ext uri="{BB962C8B-B14F-4D97-AF65-F5344CB8AC3E}">
        <p14:creationId xmlns:p14="http://schemas.microsoft.com/office/powerpoint/2010/main" val="225284340"/>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892" y="1477639"/>
            <a:ext cx="12003109" cy="1776943"/>
          </a:xfrm>
          <a:prstGeom prst="rect">
            <a:avLst/>
          </a:prstGeom>
          <a:noFill/>
        </p:spPr>
        <p:txBody>
          <a:bodyPr anchor="ctr"/>
          <a:lstStyle>
            <a:lvl1pPr algn="ctr">
              <a:defRPr sz="3600" b="1" baseline="0">
                <a:solidFill>
                  <a:schemeClr val="bg1"/>
                </a:solidFill>
                <a:latin typeface="Georgia" panose="02040502050405020303" pitchFamily="18" charset="0"/>
              </a:defRPr>
            </a:lvl1pPr>
          </a:lstStyle>
          <a:p>
            <a:r>
              <a:rPr lang="en-US" dirty="0" smtClean="0"/>
              <a:t>Thank You</a:t>
            </a:r>
            <a:endParaRPr lang="en-US" dirty="0"/>
          </a:p>
        </p:txBody>
      </p:sp>
      <p:sp>
        <p:nvSpPr>
          <p:cNvPr id="3" name="Text Placeholder 2"/>
          <p:cNvSpPr>
            <a:spLocks noGrp="1"/>
          </p:cNvSpPr>
          <p:nvPr>
            <p:ph type="body" idx="1" hasCustomPrompt="1"/>
          </p:nvPr>
        </p:nvSpPr>
        <p:spPr>
          <a:xfrm>
            <a:off x="4305750" y="3556105"/>
            <a:ext cx="7504468" cy="1500187"/>
          </a:xfrm>
        </p:spPr>
        <p:txBody>
          <a:bodyPr/>
          <a:lstStyle>
            <a:lvl1pPr marL="0" indent="0" algn="r">
              <a:buNone/>
              <a:defRPr sz="2400" b="0" baseline="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smtClean="0"/>
              <a:t>Presenter/Company/Clarifying Information Subhead</a:t>
            </a:r>
          </a:p>
        </p:txBody>
      </p:sp>
      <p:sp>
        <p:nvSpPr>
          <p:cNvPr id="5" name="Footer Placeholder 4"/>
          <p:cNvSpPr>
            <a:spLocks noGrp="1"/>
          </p:cNvSpPr>
          <p:nvPr>
            <p:ph type="ftr" sz="quarter" idx="11"/>
          </p:nvPr>
        </p:nvSpPr>
        <p:spPr>
          <a:xfrm>
            <a:off x="7695411" y="6103611"/>
            <a:ext cx="4114800" cy="365125"/>
          </a:xfrm>
          <a:prstGeom prst="rect">
            <a:avLst/>
          </a:prstGeom>
        </p:spPr>
        <p:txBody>
          <a:bodyPr/>
          <a:lstStyle>
            <a:lvl1pPr>
              <a:defRPr sz="1400"/>
            </a:lvl1pPr>
          </a:lstStyle>
          <a:p>
            <a:pPr algn="r"/>
            <a:r>
              <a:rPr lang="en-US" dirty="0" err="1" smtClean="0">
                <a:solidFill>
                  <a:schemeClr val="bg1"/>
                </a:solidFill>
              </a:rPr>
              <a:t>GENxx</a:t>
            </a:r>
            <a:r>
              <a:rPr lang="en-US" dirty="0" smtClean="0">
                <a:solidFill>
                  <a:schemeClr val="bg1"/>
                </a:solidFill>
              </a:rPr>
              <a:t>-xx-A</a:t>
            </a:r>
            <a:r>
              <a:rPr lang="en-US" dirty="0" smtClean="0"/>
              <a:t>  </a:t>
            </a:r>
            <a:endParaRPr lang="en-US" dirty="0" smtClean="0"/>
          </a:p>
        </p:txBody>
      </p:sp>
      <p:sp>
        <p:nvSpPr>
          <p:cNvPr id="6" name="Rectangle 5"/>
          <p:cNvSpPr/>
          <p:nvPr/>
        </p:nvSpPr>
        <p:spPr>
          <a:xfrm>
            <a:off x="1" y="0"/>
            <a:ext cx="188891" cy="6858000"/>
          </a:xfrm>
          <a:prstGeom prst="rect">
            <a:avLst/>
          </a:prstGeom>
          <a:solidFill>
            <a:srgbClr val="FCB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0"/>
            <a:ext cx="188891" cy="6858000"/>
          </a:xfrm>
          <a:prstGeom prst="rect">
            <a:avLst/>
          </a:prstGeom>
          <a:solidFill>
            <a:srgbClr val="FCB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25621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91183" y="830114"/>
            <a:ext cx="9605848" cy="5120865"/>
          </a:xfrm>
          <a:prstGeom prst="rect">
            <a:avLst/>
          </a:prstGeom>
        </p:spPr>
        <p:txBody>
          <a:bodyPr vert="horz" lIns="91440" tIns="45720" rIns="91440" bIns="45720" rtlCol="0">
            <a:normAutofit/>
          </a:bodyPr>
          <a:lstStyle/>
          <a:p>
            <a:pPr lvl="0"/>
            <a:r>
              <a:rPr lang="en-US" dirty="0" smtClean="0"/>
              <a:t>Subhead Arial Bold 24 Color# Black</a:t>
            </a:r>
          </a:p>
          <a:p>
            <a:pPr marL="0" marR="0" lvl="1" indent="0" algn="l" defTabSz="914354" rtl="0" eaLnBrk="1" fontAlgn="auto" latinLnBrk="0" hangingPunct="1">
              <a:lnSpc>
                <a:spcPct val="90000"/>
              </a:lnSpc>
              <a:spcBef>
                <a:spcPts val="500"/>
              </a:spcBef>
              <a:spcAft>
                <a:spcPts val="0"/>
              </a:spcAft>
              <a:buClr>
                <a:srgbClr val="00B3EF"/>
              </a:buClr>
              <a:buSzTx/>
              <a:buFont typeface="Arial" panose="020B0604020202020204" pitchFamily="34" charset="0"/>
              <a:buNone/>
              <a:tabLst/>
              <a:defRPr/>
            </a:pPr>
            <a:r>
              <a:rPr lang="en-US" dirty="0" smtClean="0"/>
              <a:t>Regular Text Style Arial Regular 20pt Color# Black, Text 1, Lighter 25%</a:t>
            </a:r>
          </a:p>
          <a:p>
            <a:pPr lvl="2"/>
            <a:r>
              <a:rPr lang="en-US" dirty="0" smtClean="0"/>
              <a:t>1st Level Bullets Arial Regular 20pt Color# Black with Cyan Bullet</a:t>
            </a:r>
          </a:p>
          <a:p>
            <a:pPr lvl="3"/>
            <a:r>
              <a:rPr lang="en-US" dirty="0" smtClean="0"/>
              <a:t>2nd Level Bullets Arial Regular 16pt Color# Black, Text 1, Lighter 25%</a:t>
            </a:r>
          </a:p>
          <a:p>
            <a:pPr lvl="4"/>
            <a:r>
              <a:rPr lang="en-US" dirty="0" smtClean="0"/>
              <a:t>PICTURE CAPTIONS</a:t>
            </a:r>
          </a:p>
          <a:p>
            <a:pPr lvl="5"/>
            <a:r>
              <a:rPr lang="en-US" sz="1600" dirty="0" smtClean="0">
                <a:latin typeface="Arial" panose="020B0604020202020204" pitchFamily="34" charset="0"/>
                <a:cs typeface="Arial" panose="020B0604020202020204" pitchFamily="34" charset="0"/>
              </a:rPr>
              <a:t>Picture Caption Descriptive Text.</a:t>
            </a:r>
            <a:endParaRPr lang="en-US" dirty="0" smtClean="0"/>
          </a:p>
          <a:p>
            <a:pPr lvl="2"/>
            <a:endParaRPr lang="en-US" dirty="0" smtClean="0"/>
          </a:p>
          <a:p>
            <a:pPr lvl="2"/>
            <a:endParaRPr lang="en-US" dirty="0"/>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268" y="6004067"/>
            <a:ext cx="2630564" cy="751590"/>
          </a:xfrm>
          <a:prstGeom prst="rect">
            <a:avLst/>
          </a:prstGeom>
        </p:spPr>
      </p:pic>
    </p:spTree>
    <p:extLst>
      <p:ext uri="{BB962C8B-B14F-4D97-AF65-F5344CB8AC3E}">
        <p14:creationId xmlns:p14="http://schemas.microsoft.com/office/powerpoint/2010/main" val="3747738918"/>
      </p:ext>
    </p:extLst>
  </p:cSld>
  <p:clrMap bg1="lt1" tx1="dk1" bg2="lt2" tx2="dk2" accent1="accent1" accent2="accent2" accent3="accent3" accent4="accent4" accent5="accent5" accent6="accent6" hlink="hlink" folHlink="folHlink"/>
  <p:sldLayoutIdLst>
    <p:sldLayoutId id="2147483739" r:id="rId1"/>
    <p:sldLayoutId id="2147483736" r:id="rId2"/>
    <p:sldLayoutId id="2147483740" r:id="rId3"/>
    <p:sldLayoutId id="2147483737" r:id="rId4"/>
    <p:sldLayoutId id="2147483738" r:id="rId5"/>
  </p:sldLayoutIdLst>
  <p:timing>
    <p:tnLst>
      <p:par>
        <p:cTn id="1" dur="indefinite" restart="never" nodeType="tmRoot"/>
      </p:par>
    </p:tnLst>
  </p:timing>
  <p:hf sldNum="0" hdr="0" dt="0"/>
  <p:txStyles>
    <p:titleStyle>
      <a:lvl1pPr algn="l" defTabSz="914354" rtl="0" eaLnBrk="1" latinLnBrk="0" hangingPunct="1">
        <a:lnSpc>
          <a:spcPct val="90000"/>
        </a:lnSpc>
        <a:spcBef>
          <a:spcPct val="0"/>
        </a:spcBef>
        <a:buNone/>
        <a:defRPr sz="2800" kern="1200"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354" rtl="0" eaLnBrk="1" latinLnBrk="0" hangingPunct="1">
        <a:lnSpc>
          <a:spcPct val="90000"/>
        </a:lnSpc>
        <a:spcBef>
          <a:spcPts val="1000"/>
        </a:spcBef>
        <a:buFont typeface="Arial" panose="020B0604020202020204" pitchFamily="34" charset="0"/>
        <a:buNone/>
        <a:defRPr sz="2400" b="1" kern="1200" baseline="0">
          <a:solidFill>
            <a:srgbClr val="474C55"/>
          </a:solidFill>
          <a:latin typeface="Arial" panose="020B0604020202020204" pitchFamily="34" charset="0"/>
          <a:ea typeface="+mn-ea"/>
          <a:cs typeface="Arial" panose="020B0604020202020204" pitchFamily="34" charset="0"/>
        </a:defRPr>
      </a:lvl1pPr>
      <a:lvl2pPr marL="0" marR="0" indent="0" algn="l" defTabSz="914354" rtl="0" eaLnBrk="1" fontAlgn="auto" latinLnBrk="0" hangingPunct="1">
        <a:lnSpc>
          <a:spcPct val="90000"/>
        </a:lnSpc>
        <a:spcBef>
          <a:spcPts val="500"/>
        </a:spcBef>
        <a:spcAft>
          <a:spcPts val="0"/>
        </a:spcAft>
        <a:buClr>
          <a:srgbClr val="00B3EF"/>
        </a:buClr>
        <a:buSzTx/>
        <a:buFont typeface="Arial" panose="020B0604020202020204" pitchFamily="34" charset="0"/>
        <a:buNone/>
        <a:tabLst/>
        <a:defRPr sz="2000" kern="1200" baseline="0">
          <a:solidFill>
            <a:srgbClr val="878A8F"/>
          </a:solidFill>
          <a:latin typeface="Arial" panose="020B0604020202020204" pitchFamily="34" charset="0"/>
          <a:ea typeface="+mn-ea"/>
          <a:cs typeface="Arial" panose="020B0604020202020204" pitchFamily="34" charset="0"/>
        </a:defRPr>
      </a:lvl2pPr>
      <a:lvl3pPr marL="0" indent="-285737" algn="l" defTabSz="914354" rtl="0" eaLnBrk="1" latinLnBrk="0" hangingPunct="1">
        <a:lnSpc>
          <a:spcPct val="90000"/>
        </a:lnSpc>
        <a:spcBef>
          <a:spcPts val="500"/>
        </a:spcBef>
        <a:buClr>
          <a:srgbClr val="00B3EF"/>
        </a:buClr>
        <a:buFont typeface="Arial" panose="020B0604020202020204" pitchFamily="34" charset="0"/>
        <a:buChar char="•"/>
        <a:defRPr sz="2000" kern="1200" baseline="0">
          <a:solidFill>
            <a:srgbClr val="878A8F"/>
          </a:solidFill>
          <a:latin typeface="Arial" panose="020B0604020202020204" pitchFamily="34" charset="0"/>
          <a:ea typeface="+mn-ea"/>
          <a:cs typeface="Arial" panose="020B0604020202020204" pitchFamily="34" charset="0"/>
        </a:defRPr>
      </a:lvl3pPr>
      <a:lvl4pPr marL="800060" indent="-342882" algn="l" defTabSz="914354" rtl="0" eaLnBrk="1" latinLnBrk="0" hangingPunct="1">
        <a:lnSpc>
          <a:spcPct val="90000"/>
        </a:lnSpc>
        <a:spcBef>
          <a:spcPts val="500"/>
        </a:spcBef>
        <a:buFont typeface="Arial" panose="020B0604020202020204" pitchFamily="34" charset="0"/>
        <a:buChar char="•"/>
        <a:defRPr sz="1800" kern="1200">
          <a:solidFill>
            <a:srgbClr val="878A8F"/>
          </a:solidFill>
          <a:latin typeface="Arial" panose="020B0604020202020204" pitchFamily="34" charset="0"/>
          <a:ea typeface="+mn-ea"/>
          <a:cs typeface="Arial" panose="020B0604020202020204" pitchFamily="34" charset="0"/>
        </a:defRPr>
      </a:lvl4pPr>
      <a:lvl5pPr marL="0" indent="0" algn="l" defTabSz="914354" rtl="0" eaLnBrk="1" latinLnBrk="0" hangingPunct="1">
        <a:lnSpc>
          <a:spcPct val="90000"/>
        </a:lnSpc>
        <a:spcBef>
          <a:spcPts val="500"/>
        </a:spcBef>
        <a:buFont typeface="Arial" panose="020B0604020202020204" pitchFamily="34" charset="0"/>
        <a:buNone/>
        <a:defRPr sz="1800" kern="1200">
          <a:solidFill>
            <a:srgbClr val="474C55"/>
          </a:solidFill>
          <a:latin typeface="Arial" panose="020B0604020202020204" pitchFamily="34" charset="0"/>
          <a:ea typeface="+mn-ea"/>
          <a:cs typeface="Arial" panose="020B0604020202020204" pitchFamily="34" charset="0"/>
        </a:defRPr>
      </a:lvl5pPr>
      <a:lvl6pPr marL="0" indent="0" algn="l" defTabSz="914354" rtl="0" eaLnBrk="1" latinLnBrk="0" hangingPunct="1">
        <a:lnSpc>
          <a:spcPct val="90000"/>
        </a:lnSpc>
        <a:spcBef>
          <a:spcPts val="500"/>
        </a:spcBef>
        <a:buFont typeface="Arial" panose="020B0604020202020204" pitchFamily="34" charset="0"/>
        <a:buNone/>
        <a:defRPr sz="1600" kern="1200" baseline="0">
          <a:solidFill>
            <a:srgbClr val="878A8F"/>
          </a:solidFill>
          <a:latin typeface="Arial" panose="020B0604020202020204" pitchFamily="34" charset="0"/>
          <a:ea typeface="+mn-ea"/>
          <a:cs typeface="Arial" panose="020B0604020202020204" pitchFamily="34" charset="0"/>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p15:clr>
            <a:srgbClr val="F26B43"/>
          </p15:clr>
        </p15:guide>
        <p15:guide id="2" pos="5616">
          <p15:clr>
            <a:srgbClr val="F26B43"/>
          </p15:clr>
        </p15:guide>
        <p15:guide id="3" orient="horz" pos="576" userDrawn="1">
          <p15:clr>
            <a:srgbClr val="F26B43"/>
          </p15:clr>
        </p15:guide>
        <p15:guide id="4" pos="7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4274" y="3575979"/>
            <a:ext cx="5628351" cy="1171120"/>
          </a:xfrm>
        </p:spPr>
        <p:txBody>
          <a:bodyPr>
            <a:normAutofit fontScale="92500" lnSpcReduction="10000"/>
          </a:bodyPr>
          <a:lstStyle/>
          <a:p>
            <a:r>
              <a:rPr lang="en-US" dirty="0" smtClean="0"/>
              <a:t>Created by &lt;</a:t>
            </a:r>
            <a:r>
              <a:rPr lang="en-US" dirty="0" err="1" smtClean="0"/>
              <a:t>Firstname</a:t>
            </a:r>
            <a:r>
              <a:rPr lang="en-US" dirty="0" smtClean="0"/>
              <a:t> </a:t>
            </a:r>
            <a:r>
              <a:rPr lang="en-US" dirty="0" err="1" smtClean="0"/>
              <a:t>Lastname</a:t>
            </a:r>
            <a:r>
              <a:rPr lang="en-US" dirty="0" smtClean="0"/>
              <a:t>&gt;</a:t>
            </a:r>
          </a:p>
          <a:p>
            <a:r>
              <a:rPr lang="en-US" dirty="0" smtClean="0"/>
              <a:t>&lt;Title&gt;</a:t>
            </a:r>
          </a:p>
          <a:p>
            <a:r>
              <a:rPr lang="en-US" dirty="0" smtClean="0"/>
              <a:t>&lt;City, State&gt;</a:t>
            </a:r>
            <a:endParaRPr lang="en-US" dirty="0"/>
          </a:p>
        </p:txBody>
      </p:sp>
      <p:sp>
        <p:nvSpPr>
          <p:cNvPr id="8" name="Title 1"/>
          <p:cNvSpPr txBox="1">
            <a:spLocks/>
          </p:cNvSpPr>
          <p:nvPr/>
        </p:nvSpPr>
        <p:spPr>
          <a:xfrm>
            <a:off x="188260" y="1412618"/>
            <a:ext cx="12003740" cy="1914263"/>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baseline="0">
                <a:solidFill>
                  <a:schemeClr val="bg1"/>
                </a:solidFill>
                <a:latin typeface="Arial" panose="020B0604020202020204" pitchFamily="34" charset="0"/>
                <a:ea typeface="+mj-ea"/>
                <a:cs typeface="Arial" panose="020B0604020202020204" pitchFamily="34" charset="0"/>
              </a:defRPr>
            </a:lvl1pPr>
          </a:lstStyle>
          <a:p>
            <a:pPr algn="l"/>
            <a:endParaRPr lang="en-US" dirty="0">
              <a:solidFill>
                <a:srgbClr val="474C55"/>
              </a:solidFill>
            </a:endParaRPr>
          </a:p>
        </p:txBody>
      </p:sp>
      <p:sp>
        <p:nvSpPr>
          <p:cNvPr id="9" name="Title 1"/>
          <p:cNvSpPr txBox="1">
            <a:spLocks/>
          </p:cNvSpPr>
          <p:nvPr/>
        </p:nvSpPr>
        <p:spPr>
          <a:xfrm>
            <a:off x="875622" y="1412618"/>
            <a:ext cx="8488017" cy="191426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baseline="0">
                <a:solidFill>
                  <a:schemeClr val="bg1"/>
                </a:solidFill>
                <a:latin typeface="Arial" panose="020B0604020202020204" pitchFamily="34" charset="0"/>
                <a:ea typeface="+mj-ea"/>
                <a:cs typeface="Arial" panose="020B0604020202020204" pitchFamily="34" charset="0"/>
              </a:defRPr>
            </a:lvl1pPr>
          </a:lstStyle>
          <a:p>
            <a:pPr algn="l"/>
            <a:r>
              <a:rPr lang="en-US" b="0" dirty="0">
                <a:solidFill>
                  <a:srgbClr val="474C55"/>
                </a:solidFill>
                <a:latin typeface="Georgia" panose="02040502050405020303" pitchFamily="18" charset="0"/>
              </a:rPr>
              <a:t>&lt;Insert Presentation Title Here&gt;</a:t>
            </a:r>
            <a:endParaRPr lang="en-US" b="0" dirty="0">
              <a:solidFill>
                <a:srgbClr val="474C55"/>
              </a:solidFill>
              <a:latin typeface="Georgia" panose="02040502050405020303" pitchFamily="18" charset="0"/>
            </a:endParaRPr>
          </a:p>
        </p:txBody>
      </p:sp>
    </p:spTree>
    <p:extLst>
      <p:ext uri="{BB962C8B-B14F-4D97-AF65-F5344CB8AC3E}">
        <p14:creationId xmlns:p14="http://schemas.microsoft.com/office/powerpoint/2010/main" val="796352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8694053" y="6235416"/>
            <a:ext cx="3086100" cy="365125"/>
          </a:xfrm>
          <a:prstGeom prst="rect">
            <a:avLst/>
          </a:prstGeom>
        </p:spPr>
        <p:txBody>
          <a:bodyPr/>
          <a:lstStyle>
            <a:lvl1pPr>
              <a:defRPr>
                <a:solidFill>
                  <a:srgbClr val="B2B5B6"/>
                </a:solidFill>
              </a:defRPr>
            </a:lvl1pPr>
          </a:lstStyle>
          <a:p>
            <a:pPr algn="r"/>
            <a:r>
              <a:rPr lang="en-US" sz="1400" dirty="0" err="1"/>
              <a:t>GENxx</a:t>
            </a:r>
            <a:r>
              <a:rPr lang="en-US" sz="1400" dirty="0"/>
              <a:t>-xx-A</a:t>
            </a:r>
            <a:r>
              <a:rPr lang="en-US" sz="1400" dirty="0" smtClean="0"/>
              <a:t>  </a:t>
            </a:r>
          </a:p>
        </p:txBody>
      </p:sp>
      <p:sp>
        <p:nvSpPr>
          <p:cNvPr id="5" name="Content Placeholder 4"/>
          <p:cNvSpPr>
            <a:spLocks noGrp="1"/>
          </p:cNvSpPr>
          <p:nvPr>
            <p:ph idx="1"/>
          </p:nvPr>
        </p:nvSpPr>
        <p:spPr>
          <a:xfrm>
            <a:off x="2381775" y="830109"/>
            <a:ext cx="6895191" cy="5347668"/>
          </a:xfrm>
          <a:prstGeom prst="rect">
            <a:avLst/>
          </a:prstGeom>
        </p:spPr>
        <p:txBody>
          <a:bodyPr>
            <a:normAutofit fontScale="92500" lnSpcReduction="10000"/>
          </a:bodyPr>
          <a:lstStyle/>
          <a:p>
            <a:r>
              <a:rPr lang="en-US" dirty="0" smtClean="0">
                <a:solidFill>
                  <a:srgbClr val="474C55"/>
                </a:solidFill>
              </a:rPr>
              <a:t>Using this Template</a:t>
            </a:r>
          </a:p>
          <a:p>
            <a:pPr lvl="1"/>
            <a:r>
              <a:rPr lang="en-US" dirty="0" smtClean="0">
                <a:solidFill>
                  <a:srgbClr val="474C55"/>
                </a:solidFill>
              </a:rPr>
              <a:t>Feel free to use any of the inline styles for creation of your Power Point documents. Above is a Subhead style (Style level 1), here you will see a standard text weight treatment (Style level 2).</a:t>
            </a:r>
          </a:p>
          <a:p>
            <a:pPr lvl="2"/>
            <a:r>
              <a:rPr lang="en-US" dirty="0" smtClean="0">
                <a:solidFill>
                  <a:srgbClr val="474C55"/>
                </a:solidFill>
              </a:rPr>
              <a:t>Also Available are bullets (style level 3).</a:t>
            </a:r>
          </a:p>
          <a:p>
            <a:pPr lvl="2"/>
            <a:r>
              <a:rPr lang="en-US" dirty="0" smtClean="0">
                <a:solidFill>
                  <a:srgbClr val="474C55"/>
                </a:solidFill>
              </a:rPr>
              <a:t>All fonts are Arial &amp; Georgia, system fonts available world wide.</a:t>
            </a:r>
          </a:p>
          <a:p>
            <a:pPr lvl="2"/>
            <a:r>
              <a:rPr lang="en-US" dirty="0" smtClean="0">
                <a:solidFill>
                  <a:srgbClr val="474C55"/>
                </a:solidFill>
              </a:rPr>
              <a:t>We’ve designed the template to work with our companies branding, but still be accessible and easy to work with.</a:t>
            </a:r>
          </a:p>
          <a:p>
            <a:pPr marL="804652" lvl="3"/>
            <a:r>
              <a:rPr lang="en-US" dirty="0" smtClean="0">
                <a:solidFill>
                  <a:srgbClr val="474C55"/>
                </a:solidFill>
              </a:rPr>
              <a:t>Please try not to use colors that are not imbedded and already available. (Style level 4).</a:t>
            </a:r>
          </a:p>
          <a:p>
            <a:pPr marL="804652" lvl="3"/>
            <a:r>
              <a:rPr lang="en-US" dirty="0" smtClean="0">
                <a:solidFill>
                  <a:srgbClr val="474C55"/>
                </a:solidFill>
              </a:rPr>
              <a:t>Don’t change fonts without a really good reason.</a:t>
            </a:r>
          </a:p>
          <a:p>
            <a:pPr marL="804652" lvl="3"/>
            <a:r>
              <a:rPr lang="en-US" dirty="0" smtClean="0">
                <a:solidFill>
                  <a:srgbClr val="474C55"/>
                </a:solidFill>
              </a:rPr>
              <a:t>If you need more text boxes, try and line them up with text boxes that already exist in the template.</a:t>
            </a:r>
          </a:p>
          <a:p>
            <a:pPr marL="804652" lvl="3"/>
            <a:r>
              <a:rPr lang="en-US" dirty="0" smtClean="0">
                <a:solidFill>
                  <a:srgbClr val="474C55"/>
                </a:solidFill>
              </a:rPr>
              <a:t>Never use the Comic Sans or Papyrus font.</a:t>
            </a:r>
          </a:p>
          <a:p>
            <a:pPr marL="804652" lvl="3"/>
            <a:r>
              <a:rPr lang="en-US" dirty="0" smtClean="0">
                <a:solidFill>
                  <a:srgbClr val="474C55"/>
                </a:solidFill>
              </a:rPr>
              <a:t>When you emphasize a word use </a:t>
            </a:r>
            <a:r>
              <a:rPr lang="en-US" b="1" dirty="0" smtClean="0">
                <a:solidFill>
                  <a:srgbClr val="474C55"/>
                </a:solidFill>
              </a:rPr>
              <a:t>Bold</a:t>
            </a:r>
            <a:r>
              <a:rPr lang="en-US" dirty="0" smtClean="0">
                <a:solidFill>
                  <a:srgbClr val="474C55"/>
                </a:solidFill>
              </a:rPr>
              <a:t> or </a:t>
            </a:r>
            <a:r>
              <a:rPr lang="en-US" i="1" dirty="0" smtClean="0">
                <a:solidFill>
                  <a:srgbClr val="474C55"/>
                </a:solidFill>
              </a:rPr>
              <a:t>Italic</a:t>
            </a:r>
            <a:r>
              <a:rPr lang="en-US" dirty="0" smtClean="0">
                <a:solidFill>
                  <a:srgbClr val="474C55"/>
                </a:solidFill>
              </a:rPr>
              <a:t>. </a:t>
            </a:r>
            <a:r>
              <a:rPr lang="en-US" u="sng" dirty="0" smtClean="0">
                <a:solidFill>
                  <a:srgbClr val="474C55"/>
                </a:solidFill>
              </a:rPr>
              <a:t>Underline</a:t>
            </a:r>
            <a:r>
              <a:rPr lang="en-US" dirty="0" smtClean="0">
                <a:solidFill>
                  <a:srgbClr val="474C55"/>
                </a:solidFill>
              </a:rPr>
              <a:t> doesn’t really look great. Used </a:t>
            </a:r>
            <a:r>
              <a:rPr lang="en-US" i="1" dirty="0" smtClean="0">
                <a:solidFill>
                  <a:srgbClr val="474C55"/>
                </a:solidFill>
              </a:rPr>
              <a:t>sparingly</a:t>
            </a:r>
            <a:r>
              <a:rPr lang="en-US" dirty="0" smtClean="0">
                <a:solidFill>
                  <a:srgbClr val="474C55"/>
                </a:solidFill>
              </a:rPr>
              <a:t> these treatments can help the readability of your Power Point. Please respect the logo and footer below!</a:t>
            </a:r>
            <a:endParaRPr lang="en-US" dirty="0">
              <a:solidFill>
                <a:srgbClr val="474C55"/>
              </a:solidFill>
            </a:endParaRPr>
          </a:p>
        </p:txBody>
      </p:sp>
      <p:sp>
        <p:nvSpPr>
          <p:cNvPr id="6" name="Title 3"/>
          <p:cNvSpPr txBox="1">
            <a:spLocks/>
          </p:cNvSpPr>
          <p:nvPr/>
        </p:nvSpPr>
        <p:spPr>
          <a:xfrm>
            <a:off x="2381775" y="302647"/>
            <a:ext cx="6780316" cy="342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baseline="0">
                <a:solidFill>
                  <a:schemeClr val="bg1"/>
                </a:solidFill>
                <a:latin typeface="Arial" panose="020B0604020202020204" pitchFamily="34" charset="0"/>
                <a:ea typeface="+mj-ea"/>
                <a:cs typeface="Arial" panose="020B0604020202020204" pitchFamily="34" charset="0"/>
              </a:defRPr>
            </a:lvl1pPr>
          </a:lstStyle>
          <a:p>
            <a:r>
              <a:rPr lang="en-US" sz="3200" dirty="0">
                <a:solidFill>
                  <a:srgbClr val="00B3EF"/>
                </a:solidFill>
                <a:latin typeface="Georgia" panose="02040502050405020303" pitchFamily="18" charset="0"/>
              </a:rPr>
              <a:t>&lt;Insert Slide Title Here&gt;</a:t>
            </a:r>
            <a:endParaRPr lang="en-US" sz="3200" dirty="0">
              <a:solidFill>
                <a:srgbClr val="00B3EF"/>
              </a:solidFill>
              <a:latin typeface="Georgia" panose="02040502050405020303" pitchFamily="18" charset="0"/>
            </a:endParaRPr>
          </a:p>
        </p:txBody>
      </p:sp>
    </p:spTree>
    <p:extLst>
      <p:ext uri="{BB962C8B-B14F-4D97-AF65-F5344CB8AC3E}">
        <p14:creationId xmlns:p14="http://schemas.microsoft.com/office/powerpoint/2010/main" val="286205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4"/>
          <p:cNvSpPr txBox="1">
            <a:spLocks/>
          </p:cNvSpPr>
          <p:nvPr/>
        </p:nvSpPr>
        <p:spPr>
          <a:xfrm>
            <a:off x="2389934" y="1538554"/>
            <a:ext cx="2935101" cy="4788303"/>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ct val="90000"/>
              </a:lnSpc>
              <a:spcBef>
                <a:spcPts val="500"/>
              </a:spcBef>
              <a:spcAft>
                <a:spcPts val="0"/>
              </a:spcAft>
              <a:buClr>
                <a:srgbClr val="00B3EF"/>
              </a:buClr>
              <a:buSzTx/>
              <a:buFont typeface="Arial" panose="020B0604020202020204" pitchFamily="34" charset="0"/>
              <a:buNone/>
              <a:tabLst/>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90000"/>
              </a:lnSpc>
              <a:spcBef>
                <a:spcPts val="500"/>
              </a:spcBef>
              <a:buClr>
                <a:srgbClr val="00B3EF"/>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800100" indent="-3429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rgbClr val="00B3EF"/>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600" kern="1200" baseline="0">
                <a:solidFill>
                  <a:schemeClr val="tx1">
                    <a:lumMod val="75000"/>
                    <a:lumOff val="25000"/>
                  </a:schemeClr>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solidFill>
                  <a:srgbClr val="878A8F"/>
                </a:solidFill>
                <a:ea typeface="Calibri" panose="020F0502020204030204" pitchFamily="34" charset="0"/>
                <a:cs typeface="Times New Roman" panose="02020603050405020304" pitchFamily="18" charset="0"/>
              </a:rPr>
              <a:t>“Acumed is focused on addressing the needs of the Orthopedic Surgeon Generalist, in particular the surgeon who focuses primarily on fracture care. To meet the needs of these surgeons, we offer simple to use, easy to navigate surgical systems so they are serviced as well as we have attended to the Hand Specialist.</a:t>
            </a:r>
            <a:r>
              <a:rPr lang="en-US" sz="1400" dirty="0">
                <a:solidFill>
                  <a:srgbClr val="878A8F"/>
                </a:solidFill>
                <a:ea typeface="Calibri" panose="020F0502020204030204" pitchFamily="34" charset="0"/>
                <a:cs typeface="Times New Roman" panose="02020603050405020304" pitchFamily="18" charset="0"/>
              </a:rPr>
              <a:t> </a:t>
            </a:r>
            <a:r>
              <a:rPr lang="en-US" sz="1400" dirty="0">
                <a:solidFill>
                  <a:srgbClr val="878A8F"/>
                </a:solidFill>
                <a:ea typeface="Calibri" panose="020F0502020204030204" pitchFamily="34" charset="0"/>
                <a:cs typeface="Times New Roman" panose="02020603050405020304" pitchFamily="18" charset="0"/>
              </a:rPr>
              <a:t>Through partnering with these surgeons Acumed furthers our mission to continue to provide patient care to the afflicted and grow our business.”</a:t>
            </a:r>
            <a:endParaRPr lang="en-US" sz="1400" dirty="0">
              <a:solidFill>
                <a:srgbClr val="878A8F"/>
              </a:solidFill>
            </a:endParaRPr>
          </a:p>
        </p:txBody>
      </p:sp>
      <p:sp>
        <p:nvSpPr>
          <p:cNvPr id="26" name="Rectangle 25"/>
          <p:cNvSpPr/>
          <p:nvPr/>
        </p:nvSpPr>
        <p:spPr>
          <a:xfrm>
            <a:off x="2381775" y="1082762"/>
            <a:ext cx="2945406" cy="369332"/>
          </a:xfrm>
          <a:prstGeom prst="rect">
            <a:avLst/>
          </a:prstGeom>
        </p:spPr>
        <p:txBody>
          <a:bodyPr wrap="square">
            <a:spAutoFit/>
          </a:bodyPr>
          <a:lstStyle/>
          <a:p>
            <a:r>
              <a:rPr lang="en-US" dirty="0">
                <a:solidFill>
                  <a:srgbClr val="474C55"/>
                </a:solidFill>
              </a:rPr>
              <a:t>Customer Strategy</a:t>
            </a:r>
            <a:endParaRPr lang="en-US" dirty="0">
              <a:solidFill>
                <a:srgbClr val="474C55"/>
              </a:solidFill>
            </a:endParaRPr>
          </a:p>
        </p:txBody>
      </p:sp>
      <p:sp>
        <p:nvSpPr>
          <p:cNvPr id="27" name="Rectangle 26"/>
          <p:cNvSpPr/>
          <p:nvPr/>
        </p:nvSpPr>
        <p:spPr>
          <a:xfrm>
            <a:off x="5541993" y="1082762"/>
            <a:ext cx="2323527" cy="369332"/>
          </a:xfrm>
          <a:prstGeom prst="rect">
            <a:avLst/>
          </a:prstGeom>
        </p:spPr>
        <p:txBody>
          <a:bodyPr wrap="square">
            <a:spAutoFit/>
          </a:bodyPr>
          <a:lstStyle/>
          <a:p>
            <a:r>
              <a:rPr lang="en-US" dirty="0">
                <a:solidFill>
                  <a:srgbClr val="474C55"/>
                </a:solidFill>
              </a:rPr>
              <a:t>Product Strategy</a:t>
            </a:r>
            <a:endParaRPr lang="en-US" dirty="0">
              <a:solidFill>
                <a:srgbClr val="474C55"/>
              </a:solidFill>
            </a:endParaRPr>
          </a:p>
        </p:txBody>
      </p:sp>
      <p:sp>
        <p:nvSpPr>
          <p:cNvPr id="28" name="Rectangle 27"/>
          <p:cNvSpPr/>
          <p:nvPr/>
        </p:nvSpPr>
        <p:spPr>
          <a:xfrm>
            <a:off x="8694052" y="1080659"/>
            <a:ext cx="2323527" cy="369332"/>
          </a:xfrm>
          <a:prstGeom prst="rect">
            <a:avLst/>
          </a:prstGeom>
        </p:spPr>
        <p:txBody>
          <a:bodyPr wrap="square">
            <a:spAutoFit/>
          </a:bodyPr>
          <a:lstStyle/>
          <a:p>
            <a:r>
              <a:rPr lang="en-US" dirty="0">
                <a:solidFill>
                  <a:srgbClr val="474C55"/>
                </a:solidFill>
              </a:rPr>
              <a:t>Channel Strategy</a:t>
            </a:r>
            <a:endParaRPr lang="en-US" dirty="0">
              <a:solidFill>
                <a:srgbClr val="474C55"/>
              </a:solidFill>
            </a:endParaRPr>
          </a:p>
        </p:txBody>
      </p:sp>
      <p:sp>
        <p:nvSpPr>
          <p:cNvPr id="10" name="Footer Placeholder 4"/>
          <p:cNvSpPr>
            <a:spLocks noGrp="1"/>
          </p:cNvSpPr>
          <p:nvPr>
            <p:ph type="ftr" sz="quarter" idx="11"/>
          </p:nvPr>
        </p:nvSpPr>
        <p:spPr>
          <a:xfrm>
            <a:off x="8694053" y="6235416"/>
            <a:ext cx="3086100" cy="365125"/>
          </a:xfrm>
          <a:prstGeom prst="rect">
            <a:avLst/>
          </a:prstGeom>
        </p:spPr>
        <p:txBody>
          <a:bodyPr/>
          <a:lstStyle>
            <a:lvl1pPr>
              <a:defRPr>
                <a:solidFill>
                  <a:srgbClr val="B2B5B6"/>
                </a:solidFill>
              </a:defRPr>
            </a:lvl1pPr>
          </a:lstStyle>
          <a:p>
            <a:pPr algn="r"/>
            <a:r>
              <a:rPr lang="en-US" sz="1400" dirty="0" err="1"/>
              <a:t>GENxx</a:t>
            </a:r>
            <a:r>
              <a:rPr lang="en-US" sz="1400" dirty="0"/>
              <a:t>-xx-A</a:t>
            </a:r>
            <a:r>
              <a:rPr lang="en-US" sz="1400" dirty="0" smtClean="0"/>
              <a:t>  </a:t>
            </a:r>
          </a:p>
        </p:txBody>
      </p:sp>
      <p:sp>
        <p:nvSpPr>
          <p:cNvPr id="13" name="Title 3"/>
          <p:cNvSpPr txBox="1">
            <a:spLocks/>
          </p:cNvSpPr>
          <p:nvPr/>
        </p:nvSpPr>
        <p:spPr>
          <a:xfrm>
            <a:off x="2381775" y="302647"/>
            <a:ext cx="6780316" cy="342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baseline="0">
                <a:solidFill>
                  <a:schemeClr val="bg1"/>
                </a:solidFill>
                <a:latin typeface="Arial" panose="020B0604020202020204" pitchFamily="34" charset="0"/>
                <a:ea typeface="+mj-ea"/>
                <a:cs typeface="Arial" panose="020B0604020202020204" pitchFamily="34" charset="0"/>
              </a:defRPr>
            </a:lvl1pPr>
          </a:lstStyle>
          <a:p>
            <a:r>
              <a:rPr lang="en-US" sz="3200" dirty="0">
                <a:solidFill>
                  <a:srgbClr val="00B3EF"/>
                </a:solidFill>
                <a:latin typeface="Georgia" panose="02040502050405020303" pitchFamily="18" charset="0"/>
              </a:rPr>
              <a:t>&lt;Insert Slide Title Here&gt;</a:t>
            </a:r>
            <a:endParaRPr lang="en-US" sz="3200" dirty="0">
              <a:solidFill>
                <a:srgbClr val="00B3EF"/>
              </a:solidFill>
              <a:latin typeface="Georgia" panose="02040502050405020303" pitchFamily="18" charset="0"/>
            </a:endParaRPr>
          </a:p>
        </p:txBody>
      </p:sp>
      <p:sp>
        <p:nvSpPr>
          <p:cNvPr id="14" name="Content Placeholder 4"/>
          <p:cNvSpPr txBox="1">
            <a:spLocks/>
          </p:cNvSpPr>
          <p:nvPr/>
        </p:nvSpPr>
        <p:spPr>
          <a:xfrm>
            <a:off x="5541993" y="1538553"/>
            <a:ext cx="2935101" cy="4788303"/>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ct val="90000"/>
              </a:lnSpc>
              <a:spcBef>
                <a:spcPts val="500"/>
              </a:spcBef>
              <a:spcAft>
                <a:spcPts val="0"/>
              </a:spcAft>
              <a:buClr>
                <a:srgbClr val="00B3EF"/>
              </a:buClr>
              <a:buSzTx/>
              <a:buFont typeface="Arial" panose="020B0604020202020204" pitchFamily="34" charset="0"/>
              <a:buNone/>
              <a:tabLst/>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90000"/>
              </a:lnSpc>
              <a:spcBef>
                <a:spcPts val="500"/>
              </a:spcBef>
              <a:buClr>
                <a:srgbClr val="00B3EF"/>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800100" indent="-3429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rgbClr val="00B3EF"/>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600" kern="1200" baseline="0">
                <a:solidFill>
                  <a:schemeClr val="tx1">
                    <a:lumMod val="75000"/>
                    <a:lumOff val="25000"/>
                  </a:schemeClr>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solidFill>
                  <a:srgbClr val="878A8F"/>
                </a:solidFill>
                <a:ea typeface="Calibri" panose="020F0502020204030204" pitchFamily="34" charset="0"/>
                <a:cs typeface="Times New Roman" panose="02020603050405020304" pitchFamily="18" charset="0"/>
              </a:rPr>
              <a:t>“Acumed is focused on addressing the needs of the Orthopedic Surgeon Generalist, in particular the surgeon who focuses primarily on fracture care. To meet the needs of these surgeons, we offer simple to use, easy to navigate surgical systems so they are serviced as well as we have attended to the Hand Specialist.</a:t>
            </a:r>
            <a:r>
              <a:rPr lang="en-US" sz="1400" dirty="0">
                <a:solidFill>
                  <a:srgbClr val="878A8F"/>
                </a:solidFill>
                <a:ea typeface="Calibri" panose="020F0502020204030204" pitchFamily="34" charset="0"/>
                <a:cs typeface="Times New Roman" panose="02020603050405020304" pitchFamily="18" charset="0"/>
              </a:rPr>
              <a:t> </a:t>
            </a:r>
            <a:r>
              <a:rPr lang="en-US" sz="1400" dirty="0">
                <a:solidFill>
                  <a:srgbClr val="878A8F"/>
                </a:solidFill>
                <a:ea typeface="Calibri" panose="020F0502020204030204" pitchFamily="34" charset="0"/>
                <a:cs typeface="Times New Roman" panose="02020603050405020304" pitchFamily="18" charset="0"/>
              </a:rPr>
              <a:t>Through partnering with these surgeons Acumed furthers our mission to continue to provide patient care to the afflicted and grow our business.”</a:t>
            </a:r>
            <a:endParaRPr lang="en-US" sz="1400" dirty="0">
              <a:solidFill>
                <a:srgbClr val="878A8F"/>
              </a:solidFill>
            </a:endParaRPr>
          </a:p>
        </p:txBody>
      </p:sp>
      <p:sp>
        <p:nvSpPr>
          <p:cNvPr id="15" name="Content Placeholder 4"/>
          <p:cNvSpPr txBox="1">
            <a:spLocks/>
          </p:cNvSpPr>
          <p:nvPr/>
        </p:nvSpPr>
        <p:spPr>
          <a:xfrm>
            <a:off x="8694052" y="1447113"/>
            <a:ext cx="2935101" cy="4788303"/>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ct val="90000"/>
              </a:lnSpc>
              <a:spcBef>
                <a:spcPts val="500"/>
              </a:spcBef>
              <a:spcAft>
                <a:spcPts val="0"/>
              </a:spcAft>
              <a:buClr>
                <a:srgbClr val="00B3EF"/>
              </a:buClr>
              <a:buSzTx/>
              <a:buFont typeface="Arial" panose="020B0604020202020204" pitchFamily="34" charset="0"/>
              <a:buNone/>
              <a:tabLst/>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90000"/>
              </a:lnSpc>
              <a:spcBef>
                <a:spcPts val="500"/>
              </a:spcBef>
              <a:buClr>
                <a:srgbClr val="00B3EF"/>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800100" indent="-3429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rgbClr val="00B3EF"/>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600" kern="1200" baseline="0">
                <a:solidFill>
                  <a:schemeClr val="tx1">
                    <a:lumMod val="75000"/>
                    <a:lumOff val="25000"/>
                  </a:schemeClr>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solidFill>
                  <a:srgbClr val="878A8F"/>
                </a:solidFill>
                <a:ea typeface="Calibri" panose="020F0502020204030204" pitchFamily="34" charset="0"/>
                <a:cs typeface="Times New Roman" panose="02020603050405020304" pitchFamily="18" charset="0"/>
              </a:rPr>
              <a:t>“Acumed is focused on addressing the needs of the Orthopedic Surgeon Generalist, in particular the surgeon who focuses primarily on fracture care. To meet the needs of these surgeons, we offer simple to use, easy to navigate surgical systems so they are serviced as well as we have attended to the Hand Specialist.</a:t>
            </a:r>
            <a:r>
              <a:rPr lang="en-US" sz="1400" dirty="0">
                <a:solidFill>
                  <a:srgbClr val="878A8F"/>
                </a:solidFill>
                <a:ea typeface="Calibri" panose="020F0502020204030204" pitchFamily="34" charset="0"/>
                <a:cs typeface="Times New Roman" panose="02020603050405020304" pitchFamily="18" charset="0"/>
              </a:rPr>
              <a:t> </a:t>
            </a:r>
            <a:r>
              <a:rPr lang="en-US" sz="1400" dirty="0">
                <a:solidFill>
                  <a:srgbClr val="878A8F"/>
                </a:solidFill>
                <a:ea typeface="Calibri" panose="020F0502020204030204" pitchFamily="34" charset="0"/>
                <a:cs typeface="Times New Roman" panose="02020603050405020304" pitchFamily="18" charset="0"/>
              </a:rPr>
              <a:t>Through partnering with these surgeons Acumed furthers our mission to continue to provide patient care to the afflicted and grow our business.”</a:t>
            </a:r>
            <a:endParaRPr lang="en-US" sz="1400" dirty="0">
              <a:solidFill>
                <a:srgbClr val="878A8F"/>
              </a:solidFill>
            </a:endParaRPr>
          </a:p>
        </p:txBody>
      </p:sp>
    </p:spTree>
    <p:extLst>
      <p:ext uri="{BB962C8B-B14F-4D97-AF65-F5344CB8AC3E}">
        <p14:creationId xmlns:p14="http://schemas.microsoft.com/office/powerpoint/2010/main" val="1258092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81775" y="1281529"/>
            <a:ext cx="9398378" cy="1469747"/>
          </a:xfrm>
          <a:prstGeom prst="rect">
            <a:avLst/>
          </a:prstGeom>
        </p:spPr>
        <p:txBody>
          <a:bodyPr>
            <a:normAutofit/>
          </a:bodyPr>
          <a:lstStyle/>
          <a:p>
            <a:r>
              <a:rPr lang="en-US" dirty="0" smtClean="0">
                <a:solidFill>
                  <a:srgbClr val="474C55"/>
                </a:solidFill>
              </a:rPr>
              <a:t>What Our Strategy is NOT:</a:t>
            </a:r>
          </a:p>
          <a:p>
            <a:pPr lvl="2"/>
            <a:r>
              <a:rPr lang="en-US" dirty="0" smtClean="0">
                <a:solidFill>
                  <a:srgbClr val="474C55"/>
                </a:solidFill>
              </a:rPr>
              <a:t>NOT to develop arthroplasty products</a:t>
            </a:r>
          </a:p>
          <a:p>
            <a:pPr lvl="2"/>
            <a:r>
              <a:rPr lang="en-US" dirty="0" smtClean="0">
                <a:solidFill>
                  <a:srgbClr val="474C55"/>
                </a:solidFill>
              </a:rPr>
              <a:t>NOT to develop stand-along sports medicine product</a:t>
            </a:r>
          </a:p>
          <a:p>
            <a:pPr lvl="2"/>
            <a:r>
              <a:rPr lang="en-US" dirty="0" smtClean="0">
                <a:solidFill>
                  <a:srgbClr val="474C55"/>
                </a:solidFill>
              </a:rPr>
              <a:t>NOT develop a comprehensive F&amp;A portfolio</a:t>
            </a:r>
          </a:p>
        </p:txBody>
      </p:sp>
      <p:sp>
        <p:nvSpPr>
          <p:cNvPr id="7" name="Footer Placeholder 4"/>
          <p:cNvSpPr>
            <a:spLocks noGrp="1"/>
          </p:cNvSpPr>
          <p:nvPr>
            <p:ph type="ftr" sz="quarter" idx="11"/>
          </p:nvPr>
        </p:nvSpPr>
        <p:spPr>
          <a:xfrm>
            <a:off x="8694053" y="6235416"/>
            <a:ext cx="3086100" cy="365125"/>
          </a:xfrm>
          <a:prstGeom prst="rect">
            <a:avLst/>
          </a:prstGeom>
        </p:spPr>
        <p:txBody>
          <a:bodyPr/>
          <a:lstStyle>
            <a:lvl1pPr>
              <a:defRPr>
                <a:solidFill>
                  <a:srgbClr val="B2B5B6"/>
                </a:solidFill>
              </a:defRPr>
            </a:lvl1pPr>
          </a:lstStyle>
          <a:p>
            <a:pPr algn="r"/>
            <a:r>
              <a:rPr lang="en-US" sz="1400" dirty="0" err="1"/>
              <a:t>GENxx</a:t>
            </a:r>
            <a:r>
              <a:rPr lang="en-US" sz="1400" dirty="0"/>
              <a:t>-xx-A</a:t>
            </a:r>
            <a:r>
              <a:rPr lang="en-US" sz="1400" dirty="0" smtClean="0"/>
              <a:t>  </a:t>
            </a:r>
          </a:p>
        </p:txBody>
      </p:sp>
      <p:sp>
        <p:nvSpPr>
          <p:cNvPr id="8" name="Title 3"/>
          <p:cNvSpPr txBox="1">
            <a:spLocks/>
          </p:cNvSpPr>
          <p:nvPr/>
        </p:nvSpPr>
        <p:spPr>
          <a:xfrm>
            <a:off x="2381775" y="302647"/>
            <a:ext cx="6780316" cy="342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baseline="0">
                <a:solidFill>
                  <a:schemeClr val="bg1"/>
                </a:solidFill>
                <a:latin typeface="Arial" panose="020B0604020202020204" pitchFamily="34" charset="0"/>
                <a:ea typeface="+mj-ea"/>
                <a:cs typeface="Arial" panose="020B0604020202020204" pitchFamily="34" charset="0"/>
              </a:defRPr>
            </a:lvl1pPr>
          </a:lstStyle>
          <a:p>
            <a:r>
              <a:rPr lang="en-US" sz="3200" dirty="0">
                <a:solidFill>
                  <a:srgbClr val="00B3EF"/>
                </a:solidFill>
                <a:latin typeface="Georgia" panose="02040502050405020303" pitchFamily="18" charset="0"/>
              </a:rPr>
              <a:t>&lt;Insert Slide Title Here&gt;</a:t>
            </a:r>
            <a:endParaRPr lang="en-US" sz="3200" dirty="0">
              <a:solidFill>
                <a:srgbClr val="00B3EF"/>
              </a:solidFill>
              <a:latin typeface="Georgia" panose="02040502050405020303" pitchFamily="18" charset="0"/>
            </a:endParaRPr>
          </a:p>
        </p:txBody>
      </p:sp>
    </p:spTree>
    <p:extLst>
      <p:ext uri="{BB962C8B-B14F-4D97-AF65-F5344CB8AC3E}">
        <p14:creationId xmlns:p14="http://schemas.microsoft.com/office/powerpoint/2010/main" val="2334445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2418962" y="837484"/>
            <a:ext cx="4533168" cy="4652229"/>
          </a:xfrm>
        </p:spPr>
        <p:txBody>
          <a:bodyPr/>
          <a:lstStyle/>
          <a:p>
            <a:r>
              <a:rPr lang="en-US" dirty="0" smtClean="0">
                <a:solidFill>
                  <a:srgbClr val="474C55"/>
                </a:solidFill>
              </a:rPr>
              <a:t>Graphs and Charts</a:t>
            </a:r>
          </a:p>
          <a:p>
            <a:pPr lvl="1"/>
            <a:r>
              <a:rPr lang="en-US" dirty="0" smtClean="0">
                <a:solidFill>
                  <a:srgbClr val="474C55"/>
                </a:solidFill>
              </a:rPr>
              <a:t>Most of the time chart and graphs are cut and paste from other applications. If you’d like to use the chart and graph function in Power Point it has been aligned with our extended color options.</a:t>
            </a:r>
            <a:endParaRPr lang="en-US" dirty="0">
              <a:solidFill>
                <a:srgbClr val="474C55"/>
              </a:solidFill>
            </a:endParaRPr>
          </a:p>
        </p:txBody>
      </p:sp>
      <p:graphicFrame>
        <p:nvGraphicFramePr>
          <p:cNvPr id="12" name="Content Placeholder 9"/>
          <p:cNvGraphicFramePr>
            <a:graphicFrameLocks noGrp="1"/>
          </p:cNvGraphicFramePr>
          <p:nvPr>
            <p:ph sz="half" idx="2"/>
            <p:extLst>
              <p:ext uri="{D42A27DB-BD31-4B8C-83A1-F6EECF244321}">
                <p14:modId xmlns:p14="http://schemas.microsoft.com/office/powerpoint/2010/main" val="2713822521"/>
              </p:ext>
            </p:extLst>
          </p:nvPr>
        </p:nvGraphicFramePr>
        <p:xfrm>
          <a:off x="7339584" y="863515"/>
          <a:ext cx="4470627" cy="5178425"/>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4"/>
          <p:cNvSpPr>
            <a:spLocks noGrp="1"/>
          </p:cNvSpPr>
          <p:nvPr>
            <p:ph type="ftr" sz="quarter" idx="11"/>
          </p:nvPr>
        </p:nvSpPr>
        <p:spPr>
          <a:xfrm>
            <a:off x="8694053" y="6235416"/>
            <a:ext cx="3086100" cy="365125"/>
          </a:xfrm>
          <a:prstGeom prst="rect">
            <a:avLst/>
          </a:prstGeom>
        </p:spPr>
        <p:txBody>
          <a:bodyPr/>
          <a:lstStyle>
            <a:lvl1pPr>
              <a:defRPr>
                <a:solidFill>
                  <a:srgbClr val="B2B5B6"/>
                </a:solidFill>
              </a:defRPr>
            </a:lvl1pPr>
          </a:lstStyle>
          <a:p>
            <a:pPr algn="r"/>
            <a:r>
              <a:rPr lang="en-US" sz="1400" dirty="0" err="1"/>
              <a:t>GENxx</a:t>
            </a:r>
            <a:r>
              <a:rPr lang="en-US" sz="1400" dirty="0"/>
              <a:t>-xx-A</a:t>
            </a:r>
            <a:r>
              <a:rPr lang="en-US" sz="1400" dirty="0" smtClean="0"/>
              <a:t>  </a:t>
            </a:r>
          </a:p>
        </p:txBody>
      </p:sp>
      <p:sp>
        <p:nvSpPr>
          <p:cNvPr id="9" name="Title 3"/>
          <p:cNvSpPr txBox="1">
            <a:spLocks/>
          </p:cNvSpPr>
          <p:nvPr/>
        </p:nvSpPr>
        <p:spPr>
          <a:xfrm>
            <a:off x="2381775" y="302647"/>
            <a:ext cx="6780316" cy="342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baseline="0">
                <a:solidFill>
                  <a:schemeClr val="bg1"/>
                </a:solidFill>
                <a:latin typeface="Arial" panose="020B0604020202020204" pitchFamily="34" charset="0"/>
                <a:ea typeface="+mj-ea"/>
                <a:cs typeface="Arial" panose="020B0604020202020204" pitchFamily="34" charset="0"/>
              </a:defRPr>
            </a:lvl1pPr>
          </a:lstStyle>
          <a:p>
            <a:r>
              <a:rPr lang="en-US" sz="3200" dirty="0">
                <a:solidFill>
                  <a:srgbClr val="00B3EF"/>
                </a:solidFill>
                <a:latin typeface="Georgia" panose="02040502050405020303" pitchFamily="18" charset="0"/>
              </a:rPr>
              <a:t>&lt;Insert Slide Title Here&gt;</a:t>
            </a:r>
            <a:endParaRPr lang="en-US" sz="3200" dirty="0">
              <a:solidFill>
                <a:srgbClr val="00B3EF"/>
              </a:solidFill>
              <a:latin typeface="Georgia" panose="02040502050405020303" pitchFamily="18" charset="0"/>
            </a:endParaRPr>
          </a:p>
        </p:txBody>
      </p:sp>
    </p:spTree>
    <p:extLst>
      <p:ext uri="{BB962C8B-B14F-4D97-AF65-F5344CB8AC3E}">
        <p14:creationId xmlns:p14="http://schemas.microsoft.com/office/powerpoint/2010/main" val="277202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4294967295"/>
          </p:nvPr>
        </p:nvSpPr>
        <p:spPr>
          <a:xfrm>
            <a:off x="2418962" y="837484"/>
            <a:ext cx="4533168" cy="5179859"/>
          </a:xfrm>
        </p:spPr>
        <p:txBody>
          <a:bodyPr/>
          <a:lstStyle>
            <a:lvl1pPr>
              <a:defRPr/>
            </a:lvl1pPr>
            <a:lvl2pPr>
              <a:defRPr/>
            </a:lvl2pPr>
            <a:lvl3pPr>
              <a:defRPr/>
            </a:lvl3pPr>
            <a:lvl4pPr>
              <a:defRPr baseline="0"/>
            </a:lvl4pPr>
          </a:lstStyle>
          <a:p>
            <a:pPr lvl="0"/>
            <a:r>
              <a:rPr lang="en-US" dirty="0" smtClean="0"/>
              <a:t>Subhead</a:t>
            </a:r>
          </a:p>
          <a:p>
            <a:pPr lvl="1"/>
            <a:r>
              <a:rPr lang="en-US" dirty="0" smtClean="0"/>
              <a:t>Text Level</a:t>
            </a:r>
          </a:p>
          <a:p>
            <a:pPr lvl="2"/>
            <a:r>
              <a:rPr lang="en-US" dirty="0" smtClean="0"/>
              <a:t>Bullets</a:t>
            </a:r>
          </a:p>
          <a:p>
            <a:pPr lvl="3"/>
            <a:r>
              <a:rPr lang="en-US" dirty="0" smtClean="0"/>
              <a:t>Second Bullets</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261022742"/>
              </p:ext>
            </p:extLst>
          </p:nvPr>
        </p:nvGraphicFramePr>
        <p:xfrm>
          <a:off x="7339584" y="838202"/>
          <a:ext cx="4470627" cy="5178425"/>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4"/>
          <p:cNvSpPr>
            <a:spLocks noGrp="1"/>
          </p:cNvSpPr>
          <p:nvPr>
            <p:ph type="ftr" sz="quarter" idx="11"/>
          </p:nvPr>
        </p:nvSpPr>
        <p:spPr>
          <a:xfrm>
            <a:off x="8694053" y="6235416"/>
            <a:ext cx="3086100" cy="365125"/>
          </a:xfrm>
          <a:prstGeom prst="rect">
            <a:avLst/>
          </a:prstGeom>
        </p:spPr>
        <p:txBody>
          <a:bodyPr/>
          <a:lstStyle>
            <a:lvl1pPr>
              <a:defRPr>
                <a:solidFill>
                  <a:srgbClr val="B2B5B6"/>
                </a:solidFill>
              </a:defRPr>
            </a:lvl1pPr>
          </a:lstStyle>
          <a:p>
            <a:pPr algn="r"/>
            <a:r>
              <a:rPr lang="en-US" sz="1400" dirty="0" err="1"/>
              <a:t>GENxx</a:t>
            </a:r>
            <a:r>
              <a:rPr lang="en-US" sz="1400" dirty="0"/>
              <a:t>-xx-A</a:t>
            </a:r>
            <a:r>
              <a:rPr lang="en-US" sz="1400" dirty="0" smtClean="0"/>
              <a:t>  </a:t>
            </a:r>
          </a:p>
        </p:txBody>
      </p:sp>
      <p:sp>
        <p:nvSpPr>
          <p:cNvPr id="7" name="Title 3"/>
          <p:cNvSpPr txBox="1">
            <a:spLocks/>
          </p:cNvSpPr>
          <p:nvPr/>
        </p:nvSpPr>
        <p:spPr>
          <a:xfrm>
            <a:off x="2381775" y="302647"/>
            <a:ext cx="6780316" cy="342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baseline="0">
                <a:solidFill>
                  <a:schemeClr val="bg1"/>
                </a:solidFill>
                <a:latin typeface="Arial" panose="020B0604020202020204" pitchFamily="34" charset="0"/>
                <a:ea typeface="+mj-ea"/>
                <a:cs typeface="Arial" panose="020B0604020202020204" pitchFamily="34" charset="0"/>
              </a:defRPr>
            </a:lvl1pPr>
          </a:lstStyle>
          <a:p>
            <a:r>
              <a:rPr lang="en-US" sz="3200" dirty="0">
                <a:solidFill>
                  <a:srgbClr val="00B3EF"/>
                </a:solidFill>
                <a:latin typeface="Georgia" panose="02040502050405020303" pitchFamily="18" charset="0"/>
              </a:rPr>
              <a:t>&lt;Insert Slide Title Here&gt;</a:t>
            </a:r>
            <a:endParaRPr lang="en-US" sz="3200" dirty="0">
              <a:solidFill>
                <a:srgbClr val="00B3EF"/>
              </a:solidFill>
              <a:latin typeface="Georgia" panose="02040502050405020303" pitchFamily="18" charset="0"/>
            </a:endParaRPr>
          </a:p>
        </p:txBody>
      </p:sp>
    </p:spTree>
    <p:extLst>
      <p:ext uri="{BB962C8B-B14F-4D97-AF65-F5344CB8AC3E}">
        <p14:creationId xmlns:p14="http://schemas.microsoft.com/office/powerpoint/2010/main" val="200967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31138" b="10526"/>
          <a:stretch/>
        </p:blipFill>
        <p:spPr>
          <a:xfrm>
            <a:off x="605118" y="1936377"/>
            <a:ext cx="11175036" cy="3832412"/>
          </a:xfrm>
          <a:prstGeom prst="rect">
            <a:avLst/>
          </a:prstGeom>
        </p:spPr>
      </p:pic>
      <p:sp>
        <p:nvSpPr>
          <p:cNvPr id="6" name="Content Placeholder 5"/>
          <p:cNvSpPr>
            <a:spLocks noGrp="1"/>
          </p:cNvSpPr>
          <p:nvPr>
            <p:ph sz="half" idx="13"/>
          </p:nvPr>
        </p:nvSpPr>
        <p:spPr>
          <a:xfrm>
            <a:off x="484095" y="997921"/>
            <a:ext cx="11296058" cy="951904"/>
          </a:xfrm>
        </p:spPr>
        <p:txBody>
          <a:bodyPr/>
          <a:lstStyle/>
          <a:p>
            <a:pPr lvl="4"/>
            <a:r>
              <a:rPr lang="en-US" smtClean="0"/>
              <a:t>IMAGE CAPTIONS</a:t>
            </a:r>
          </a:p>
          <a:p>
            <a:pPr lvl="5"/>
            <a:r>
              <a:rPr lang="en-US" smtClean="0"/>
              <a:t>As additional options we’ve added image caption styles. Above you will see the Level 5 caption Header. Here is the Level 6 Caption text. It’s a bit smaller than our normal text weight.</a:t>
            </a:r>
            <a:endParaRPr lang="en-US" dirty="0"/>
          </a:p>
        </p:txBody>
      </p:sp>
      <p:sp>
        <p:nvSpPr>
          <p:cNvPr id="10" name="Title 4"/>
          <p:cNvSpPr>
            <a:spLocks noGrp="1"/>
          </p:cNvSpPr>
          <p:nvPr>
            <p:ph type="title"/>
          </p:nvPr>
        </p:nvSpPr>
        <p:spPr>
          <a:xfrm>
            <a:off x="290557" y="201623"/>
            <a:ext cx="8780823" cy="342796"/>
          </a:xfrm>
        </p:spPr>
        <p:txBody>
          <a:bodyPr>
            <a:noAutofit/>
          </a:bodyPr>
          <a:lstStyle/>
          <a:p>
            <a:r>
              <a:rPr lang="en-US" sz="3200" dirty="0" smtClean="0"/>
              <a:t>Graphs, Charts and Images</a:t>
            </a:r>
            <a:endParaRPr lang="en-US" sz="3200" dirty="0"/>
          </a:p>
        </p:txBody>
      </p:sp>
      <p:sp>
        <p:nvSpPr>
          <p:cNvPr id="8" name="Footer Placeholder 4"/>
          <p:cNvSpPr>
            <a:spLocks noGrp="1"/>
          </p:cNvSpPr>
          <p:nvPr>
            <p:ph type="ftr" sz="quarter" idx="11"/>
          </p:nvPr>
        </p:nvSpPr>
        <p:spPr>
          <a:xfrm>
            <a:off x="8694053" y="6235416"/>
            <a:ext cx="3086100" cy="365125"/>
          </a:xfrm>
          <a:prstGeom prst="rect">
            <a:avLst/>
          </a:prstGeom>
        </p:spPr>
        <p:txBody>
          <a:bodyPr/>
          <a:lstStyle>
            <a:lvl1pPr>
              <a:defRPr>
                <a:solidFill>
                  <a:srgbClr val="B2B5B6"/>
                </a:solidFill>
              </a:defRPr>
            </a:lvl1pPr>
          </a:lstStyle>
          <a:p>
            <a:pPr algn="r"/>
            <a:r>
              <a:rPr lang="en-US" sz="1400" smtClean="0">
                <a:solidFill>
                  <a:schemeClr val="bg1"/>
                </a:solidFill>
              </a:rPr>
              <a:t>GENxx-xx-A</a:t>
            </a:r>
            <a:r>
              <a:rPr lang="en-US" sz="1400" smtClean="0">
                <a:solidFill>
                  <a:schemeClr val="bg1"/>
                </a:solidFill>
              </a:rPr>
              <a:t>  </a:t>
            </a:r>
            <a:endParaRPr lang="en-US" sz="1400" dirty="0" smtClean="0">
              <a:solidFill>
                <a:schemeClr val="bg1"/>
              </a:solidFill>
            </a:endParaRPr>
          </a:p>
        </p:txBody>
      </p:sp>
    </p:spTree>
    <p:extLst>
      <p:ext uri="{BB962C8B-B14F-4D97-AF65-F5344CB8AC3E}">
        <p14:creationId xmlns:p14="http://schemas.microsoft.com/office/powerpoint/2010/main" val="320362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5669" y="1967971"/>
            <a:ext cx="9002332" cy="1776943"/>
          </a:xfrm>
          <a:noFill/>
        </p:spPr>
        <p:txBody>
          <a:bodyPr/>
          <a:lstStyle/>
          <a:p>
            <a:r>
              <a:rPr lang="en-US" dirty="0" smtClean="0">
                <a:solidFill>
                  <a:schemeClr val="bg1"/>
                </a:solidFill>
              </a:rPr>
              <a:t>Thank You</a:t>
            </a:r>
            <a:endParaRPr lang="en-US" dirty="0">
              <a:solidFill>
                <a:schemeClr val="bg1"/>
              </a:solidFill>
            </a:endParaRPr>
          </a:p>
        </p:txBody>
      </p:sp>
      <p:sp>
        <p:nvSpPr>
          <p:cNvPr id="5" name="Footer Placeholder 4"/>
          <p:cNvSpPr>
            <a:spLocks noGrp="1"/>
          </p:cNvSpPr>
          <p:nvPr>
            <p:ph type="ftr" sz="quarter" idx="11"/>
          </p:nvPr>
        </p:nvSpPr>
        <p:spPr>
          <a:xfrm>
            <a:off x="8694053" y="6235416"/>
            <a:ext cx="3086100" cy="365125"/>
          </a:xfrm>
          <a:prstGeom prst="rect">
            <a:avLst/>
          </a:prstGeom>
        </p:spPr>
        <p:txBody>
          <a:bodyPr/>
          <a:lstStyle>
            <a:lvl1pPr>
              <a:defRPr>
                <a:solidFill>
                  <a:srgbClr val="B2B5B6"/>
                </a:solidFill>
              </a:defRPr>
            </a:lvl1pPr>
          </a:lstStyle>
          <a:p>
            <a:pPr algn="r"/>
            <a:r>
              <a:rPr lang="en-US" sz="1400" dirty="0" err="1">
                <a:solidFill>
                  <a:schemeClr val="bg1"/>
                </a:solidFill>
              </a:rPr>
              <a:t>GENxx</a:t>
            </a:r>
            <a:r>
              <a:rPr lang="en-US" sz="1400" dirty="0">
                <a:solidFill>
                  <a:schemeClr val="bg1"/>
                </a:solidFill>
              </a:rPr>
              <a:t>-xx-A</a:t>
            </a:r>
            <a:r>
              <a:rPr lang="en-US" sz="1400" dirty="0" smtClean="0">
                <a:solidFill>
                  <a:schemeClr val="bg1"/>
                </a:solidFill>
              </a:rPr>
              <a:t>  </a:t>
            </a:r>
          </a:p>
        </p:txBody>
      </p:sp>
    </p:spTree>
    <p:extLst>
      <p:ext uri="{BB962C8B-B14F-4D97-AF65-F5344CB8AC3E}">
        <p14:creationId xmlns:p14="http://schemas.microsoft.com/office/powerpoint/2010/main" val="3738974410"/>
      </p:ext>
    </p:extLst>
  </p:cSld>
  <p:clrMapOvr>
    <a:masterClrMapping/>
  </p:clrMapOvr>
</p:sld>
</file>

<file path=ppt/theme/theme1.xml><?xml version="1.0" encoding="utf-8"?>
<a:theme xmlns:a="http://schemas.openxmlformats.org/drawingml/2006/main" name="Acumed2019">
  <a:themeElements>
    <a:clrScheme name="Custom 1">
      <a:dk1>
        <a:sysClr val="windowText" lastClr="000000"/>
      </a:dk1>
      <a:lt1>
        <a:sysClr val="window" lastClr="FFFFFF"/>
      </a:lt1>
      <a:dk2>
        <a:srgbClr val="44546A"/>
      </a:dk2>
      <a:lt2>
        <a:srgbClr val="E7E6E6"/>
      </a:lt2>
      <a:accent1>
        <a:srgbClr val="00B3EF"/>
      </a:accent1>
      <a:accent2>
        <a:srgbClr val="E8B012"/>
      </a:accent2>
      <a:accent3>
        <a:srgbClr val="A5A39E"/>
      </a:accent3>
      <a:accent4>
        <a:srgbClr val="EE3680"/>
      </a:accent4>
      <a:accent5>
        <a:srgbClr val="C4D92D"/>
      </a:accent5>
      <a:accent6>
        <a:srgbClr val="766AA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0B3EF">
            <a:alpha val="80000"/>
          </a:srgbClr>
        </a:solidFill>
      </a:spPr>
      <a:bodyPr vert="horz" lIns="91440" tIns="45720" rIns="91440" bIns="45720" rtlCol="0" anchor="b">
        <a:noAutofit/>
      </a:bodyPr>
      <a:lstStyle>
        <a:defPPr>
          <a:defRPr dirty="0" smtClean="0"/>
        </a:defPPr>
      </a:lstStyle>
    </a:txDef>
  </a:objectDefaults>
  <a:extraClrSchemeLst/>
  <a:extLst>
    <a:ext uri="{05A4C25C-085E-4340-85A3-A5531E510DB2}">
      <thm15:themeFamily xmlns:thm15="http://schemas.microsoft.com/office/thememl/2012/main" name="Acumed2019" id="{10F67CE9-C563-4389-9E96-A978332CBDE3}" vid="{5164B089-460F-41C9-9B8E-7FC543B4A0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Acumed2019</Template>
  <TotalTime>507</TotalTime>
  <Words>445</Words>
  <Application>Microsoft Office PowerPoint</Application>
  <PresentationFormat>Widescreen</PresentationFormat>
  <Paragraphs>51</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Times New Roman</vt:lpstr>
      <vt:lpstr>Acumed2019</vt:lpstr>
      <vt:lpstr>PowerPoint Presentation</vt:lpstr>
      <vt:lpstr>PowerPoint Presentation</vt:lpstr>
      <vt:lpstr>PowerPoint Presentation</vt:lpstr>
      <vt:lpstr>PowerPoint Presentation</vt:lpstr>
      <vt:lpstr>PowerPoint Presentation</vt:lpstr>
      <vt:lpstr>PowerPoint Presentation</vt:lpstr>
      <vt:lpstr>Graphs, Charts and Images</vt:lpstr>
      <vt:lpstr>Thank You</vt:lpstr>
    </vt:vector>
  </TitlesOfParts>
  <Company>Acumed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Harris</dc:creator>
  <cp:lastModifiedBy>RoAnna Savage</cp:lastModifiedBy>
  <cp:revision>57</cp:revision>
  <dcterms:created xsi:type="dcterms:W3CDTF">2014-06-04T22:54:20Z</dcterms:created>
  <dcterms:modified xsi:type="dcterms:W3CDTF">2019-01-03T20:44:10Z</dcterms:modified>
</cp:coreProperties>
</file>